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78" r:id="rId3"/>
    <p:sldId id="279" r:id="rId4"/>
    <p:sldId id="280" r:id="rId5"/>
    <p:sldId id="281" r:id="rId6"/>
    <p:sldId id="282" r:id="rId7"/>
    <p:sldId id="283" r:id="rId8"/>
    <p:sldId id="260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6A1A1A2-A97F-4AED-8E43-69EDFDB61660}" v="2" dt="2023-08-28T14:16:23.17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69" d="100"/>
          <a:sy n="69" d="100"/>
        </p:scale>
        <p:origin x="66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arritault, Denis" userId="31958905-2920-4fef-84d2-b4723818abb1" providerId="ADAL" clId="{E6A1A1A2-A97F-4AED-8E43-69EDFDB61660}"/>
    <pc:docChg chg="modSld">
      <pc:chgData name="Barritault, Denis" userId="31958905-2920-4fef-84d2-b4723818abb1" providerId="ADAL" clId="{E6A1A1A2-A97F-4AED-8E43-69EDFDB61660}" dt="2023-08-28T14:16:23.175" v="21" actId="164"/>
      <pc:docMkLst>
        <pc:docMk/>
      </pc:docMkLst>
      <pc:sldChg chg="addSp delSp modSp mod">
        <pc:chgData name="Barritault, Denis" userId="31958905-2920-4fef-84d2-b4723818abb1" providerId="ADAL" clId="{E6A1A1A2-A97F-4AED-8E43-69EDFDB61660}" dt="2023-08-28T14:16:23.175" v="21" actId="164"/>
        <pc:sldMkLst>
          <pc:docMk/>
          <pc:sldMk cId="786923358" sldId="278"/>
        </pc:sldMkLst>
        <pc:spChg chg="mod">
          <ac:chgData name="Barritault, Denis" userId="31958905-2920-4fef-84d2-b4723818abb1" providerId="ADAL" clId="{E6A1A1A2-A97F-4AED-8E43-69EDFDB61660}" dt="2023-08-28T14:16:15.274" v="20" actId="165"/>
          <ac:spMkLst>
            <pc:docMk/>
            <pc:sldMk cId="786923358" sldId="278"/>
            <ac:spMk id="2" creationId="{E9FE68F2-2B55-AD16-D266-D49618C9509C}"/>
          </ac:spMkLst>
        </pc:spChg>
        <pc:spChg chg="mod topLvl">
          <ac:chgData name="Barritault, Denis" userId="31958905-2920-4fef-84d2-b4723818abb1" providerId="ADAL" clId="{E6A1A1A2-A97F-4AED-8E43-69EDFDB61660}" dt="2023-08-28T14:16:23.175" v="21" actId="164"/>
          <ac:spMkLst>
            <pc:docMk/>
            <pc:sldMk cId="786923358" sldId="278"/>
            <ac:spMk id="3" creationId="{2CC2A0AF-83A1-0319-3344-D784F5CCB0FD}"/>
          </ac:spMkLst>
        </pc:spChg>
        <pc:spChg chg="mod topLvl">
          <ac:chgData name="Barritault, Denis" userId="31958905-2920-4fef-84d2-b4723818abb1" providerId="ADAL" clId="{E6A1A1A2-A97F-4AED-8E43-69EDFDB61660}" dt="2023-08-28T14:16:23.175" v="21" actId="164"/>
          <ac:spMkLst>
            <pc:docMk/>
            <pc:sldMk cId="786923358" sldId="278"/>
            <ac:spMk id="4" creationId="{71A78CAC-1F5A-18C3-9885-6106B30F5F40}"/>
          </ac:spMkLst>
        </pc:spChg>
        <pc:spChg chg="mod topLvl">
          <ac:chgData name="Barritault, Denis" userId="31958905-2920-4fef-84d2-b4723818abb1" providerId="ADAL" clId="{E6A1A1A2-A97F-4AED-8E43-69EDFDB61660}" dt="2023-08-28T14:16:23.175" v="21" actId="164"/>
          <ac:spMkLst>
            <pc:docMk/>
            <pc:sldMk cId="786923358" sldId="278"/>
            <ac:spMk id="5" creationId="{688DC559-6FB9-3CD6-C8C7-3BADA0DACDD6}"/>
          </ac:spMkLst>
        </pc:spChg>
        <pc:spChg chg="mod">
          <ac:chgData name="Barritault, Denis" userId="31958905-2920-4fef-84d2-b4723818abb1" providerId="ADAL" clId="{E6A1A1A2-A97F-4AED-8E43-69EDFDB61660}" dt="2023-08-28T14:16:15.274" v="20" actId="165"/>
          <ac:spMkLst>
            <pc:docMk/>
            <pc:sldMk cId="786923358" sldId="278"/>
            <ac:spMk id="7" creationId="{29E1EE90-C7F3-3FD2-A12C-3FB129F5CBFD}"/>
          </ac:spMkLst>
        </pc:spChg>
        <pc:spChg chg="mod topLvl">
          <ac:chgData name="Barritault, Denis" userId="31958905-2920-4fef-84d2-b4723818abb1" providerId="ADAL" clId="{E6A1A1A2-A97F-4AED-8E43-69EDFDB61660}" dt="2023-08-28T14:16:23.175" v="21" actId="164"/>
          <ac:spMkLst>
            <pc:docMk/>
            <pc:sldMk cId="786923358" sldId="278"/>
            <ac:spMk id="8" creationId="{EAD59BB8-CB83-B9A1-6DF8-2E4DC67292AC}"/>
          </ac:spMkLst>
        </pc:spChg>
        <pc:spChg chg="mod topLvl">
          <ac:chgData name="Barritault, Denis" userId="31958905-2920-4fef-84d2-b4723818abb1" providerId="ADAL" clId="{E6A1A1A2-A97F-4AED-8E43-69EDFDB61660}" dt="2023-08-28T14:16:23.175" v="21" actId="164"/>
          <ac:spMkLst>
            <pc:docMk/>
            <pc:sldMk cId="786923358" sldId="278"/>
            <ac:spMk id="9" creationId="{9C8A2A81-5E3A-B88E-DEDE-D1F221749143}"/>
          </ac:spMkLst>
        </pc:spChg>
        <pc:spChg chg="mod">
          <ac:chgData name="Barritault, Denis" userId="31958905-2920-4fef-84d2-b4723818abb1" providerId="ADAL" clId="{E6A1A1A2-A97F-4AED-8E43-69EDFDB61660}" dt="2023-08-28T14:16:15.274" v="20" actId="165"/>
          <ac:spMkLst>
            <pc:docMk/>
            <pc:sldMk cId="786923358" sldId="278"/>
            <ac:spMk id="104" creationId="{95265241-7F96-6AE5-5508-0E788C9D91B8}"/>
          </ac:spMkLst>
        </pc:spChg>
        <pc:spChg chg="mod">
          <ac:chgData name="Barritault, Denis" userId="31958905-2920-4fef-84d2-b4723818abb1" providerId="ADAL" clId="{E6A1A1A2-A97F-4AED-8E43-69EDFDB61660}" dt="2023-08-28T14:16:15.274" v="20" actId="165"/>
          <ac:spMkLst>
            <pc:docMk/>
            <pc:sldMk cId="786923358" sldId="278"/>
            <ac:spMk id="105" creationId="{BDD75742-CE75-8D1A-B77E-91F42575F968}"/>
          </ac:spMkLst>
        </pc:spChg>
        <pc:spChg chg="mod">
          <ac:chgData name="Barritault, Denis" userId="31958905-2920-4fef-84d2-b4723818abb1" providerId="ADAL" clId="{E6A1A1A2-A97F-4AED-8E43-69EDFDB61660}" dt="2023-08-28T14:16:15.274" v="20" actId="165"/>
          <ac:spMkLst>
            <pc:docMk/>
            <pc:sldMk cId="786923358" sldId="278"/>
            <ac:spMk id="106" creationId="{4586708E-F997-387D-B42A-B894A4F74F9C}"/>
          </ac:spMkLst>
        </pc:spChg>
        <pc:spChg chg="mod">
          <ac:chgData name="Barritault, Denis" userId="31958905-2920-4fef-84d2-b4723818abb1" providerId="ADAL" clId="{E6A1A1A2-A97F-4AED-8E43-69EDFDB61660}" dt="2023-08-28T14:16:15.274" v="20" actId="165"/>
          <ac:spMkLst>
            <pc:docMk/>
            <pc:sldMk cId="786923358" sldId="278"/>
            <ac:spMk id="107" creationId="{F0F4331F-529A-D377-48E7-FA6EB103E6DA}"/>
          </ac:spMkLst>
        </pc:spChg>
        <pc:spChg chg="mod">
          <ac:chgData name="Barritault, Denis" userId="31958905-2920-4fef-84d2-b4723818abb1" providerId="ADAL" clId="{E6A1A1A2-A97F-4AED-8E43-69EDFDB61660}" dt="2023-08-28T14:16:15.274" v="20" actId="165"/>
          <ac:spMkLst>
            <pc:docMk/>
            <pc:sldMk cId="786923358" sldId="278"/>
            <ac:spMk id="108" creationId="{FAD555BF-D423-E830-4B72-5ADC4922B79E}"/>
          </ac:spMkLst>
        </pc:spChg>
        <pc:spChg chg="mod topLvl">
          <ac:chgData name="Barritault, Denis" userId="31958905-2920-4fef-84d2-b4723818abb1" providerId="ADAL" clId="{E6A1A1A2-A97F-4AED-8E43-69EDFDB61660}" dt="2023-08-28T14:16:23.175" v="21" actId="164"/>
          <ac:spMkLst>
            <pc:docMk/>
            <pc:sldMk cId="786923358" sldId="278"/>
            <ac:spMk id="110" creationId="{BC1BD8EB-9BF0-7AD9-1722-C66531DCF952}"/>
          </ac:spMkLst>
        </pc:spChg>
        <pc:spChg chg="mod topLvl">
          <ac:chgData name="Barritault, Denis" userId="31958905-2920-4fef-84d2-b4723818abb1" providerId="ADAL" clId="{E6A1A1A2-A97F-4AED-8E43-69EDFDB61660}" dt="2023-08-28T14:16:23.175" v="21" actId="164"/>
          <ac:spMkLst>
            <pc:docMk/>
            <pc:sldMk cId="786923358" sldId="278"/>
            <ac:spMk id="112" creationId="{E9273ABC-7287-8163-B646-0B09471B7E20}"/>
          </ac:spMkLst>
        </pc:spChg>
        <pc:spChg chg="mod topLvl">
          <ac:chgData name="Barritault, Denis" userId="31958905-2920-4fef-84d2-b4723818abb1" providerId="ADAL" clId="{E6A1A1A2-A97F-4AED-8E43-69EDFDB61660}" dt="2023-08-28T14:16:23.175" v="21" actId="164"/>
          <ac:spMkLst>
            <pc:docMk/>
            <pc:sldMk cId="786923358" sldId="278"/>
            <ac:spMk id="113" creationId="{058129B2-37D0-5B6B-93E4-3882B41125B4}"/>
          </ac:spMkLst>
        </pc:spChg>
        <pc:spChg chg="mod topLvl">
          <ac:chgData name="Barritault, Denis" userId="31958905-2920-4fef-84d2-b4723818abb1" providerId="ADAL" clId="{E6A1A1A2-A97F-4AED-8E43-69EDFDB61660}" dt="2023-08-28T14:16:23.175" v="21" actId="164"/>
          <ac:spMkLst>
            <pc:docMk/>
            <pc:sldMk cId="786923358" sldId="278"/>
            <ac:spMk id="114" creationId="{ED0AF6E9-3AEB-9D4D-8790-D7EAF584E094}"/>
          </ac:spMkLst>
        </pc:spChg>
        <pc:spChg chg="mod topLvl">
          <ac:chgData name="Barritault, Denis" userId="31958905-2920-4fef-84d2-b4723818abb1" providerId="ADAL" clId="{E6A1A1A2-A97F-4AED-8E43-69EDFDB61660}" dt="2023-08-28T14:16:23.175" v="21" actId="164"/>
          <ac:spMkLst>
            <pc:docMk/>
            <pc:sldMk cId="786923358" sldId="278"/>
            <ac:spMk id="115" creationId="{08A0395F-D49A-546C-8EF9-B3D329BE88AE}"/>
          </ac:spMkLst>
        </pc:spChg>
        <pc:spChg chg="mod topLvl">
          <ac:chgData name="Barritault, Denis" userId="31958905-2920-4fef-84d2-b4723818abb1" providerId="ADAL" clId="{E6A1A1A2-A97F-4AED-8E43-69EDFDB61660}" dt="2023-08-28T14:16:23.175" v="21" actId="164"/>
          <ac:spMkLst>
            <pc:docMk/>
            <pc:sldMk cId="786923358" sldId="278"/>
            <ac:spMk id="116" creationId="{F34AEC4A-5213-58B6-4CAC-627848152573}"/>
          </ac:spMkLst>
        </pc:spChg>
        <pc:spChg chg="mod topLvl">
          <ac:chgData name="Barritault, Denis" userId="31958905-2920-4fef-84d2-b4723818abb1" providerId="ADAL" clId="{E6A1A1A2-A97F-4AED-8E43-69EDFDB61660}" dt="2023-08-28T14:16:23.175" v="21" actId="164"/>
          <ac:spMkLst>
            <pc:docMk/>
            <pc:sldMk cId="786923358" sldId="278"/>
            <ac:spMk id="117" creationId="{BA508A7E-4210-FAB0-FDB6-57C4724F5F97}"/>
          </ac:spMkLst>
        </pc:spChg>
        <pc:spChg chg="mod topLvl">
          <ac:chgData name="Barritault, Denis" userId="31958905-2920-4fef-84d2-b4723818abb1" providerId="ADAL" clId="{E6A1A1A2-A97F-4AED-8E43-69EDFDB61660}" dt="2023-08-28T14:16:23.175" v="21" actId="164"/>
          <ac:spMkLst>
            <pc:docMk/>
            <pc:sldMk cId="786923358" sldId="278"/>
            <ac:spMk id="130" creationId="{AB8C2D4B-71DE-B73A-7578-285A97148E75}"/>
          </ac:spMkLst>
        </pc:spChg>
        <pc:spChg chg="mod topLvl">
          <ac:chgData name="Barritault, Denis" userId="31958905-2920-4fef-84d2-b4723818abb1" providerId="ADAL" clId="{E6A1A1A2-A97F-4AED-8E43-69EDFDB61660}" dt="2023-08-28T14:16:23.175" v="21" actId="164"/>
          <ac:spMkLst>
            <pc:docMk/>
            <pc:sldMk cId="786923358" sldId="278"/>
            <ac:spMk id="135" creationId="{82FCA857-A076-CE40-CE71-6FD00C645390}"/>
          </ac:spMkLst>
        </pc:spChg>
        <pc:spChg chg="mod topLvl">
          <ac:chgData name="Barritault, Denis" userId="31958905-2920-4fef-84d2-b4723818abb1" providerId="ADAL" clId="{E6A1A1A2-A97F-4AED-8E43-69EDFDB61660}" dt="2023-08-28T14:16:23.175" v="21" actId="164"/>
          <ac:spMkLst>
            <pc:docMk/>
            <pc:sldMk cId="786923358" sldId="278"/>
            <ac:spMk id="152" creationId="{8AA6BF8E-FA34-C359-C8A8-D41D89060627}"/>
          </ac:spMkLst>
        </pc:spChg>
        <pc:grpChg chg="del">
          <ac:chgData name="Barritault, Denis" userId="31958905-2920-4fef-84d2-b4723818abb1" providerId="ADAL" clId="{E6A1A1A2-A97F-4AED-8E43-69EDFDB61660}" dt="2023-08-28T14:16:15.274" v="20" actId="165"/>
          <ac:grpSpMkLst>
            <pc:docMk/>
            <pc:sldMk cId="786923358" sldId="278"/>
            <ac:grpSpMk id="10" creationId="{0EE4D36D-15ED-39D7-EAEB-E96A96DE98B1}"/>
          </ac:grpSpMkLst>
        </pc:grpChg>
        <pc:grpChg chg="add mod">
          <ac:chgData name="Barritault, Denis" userId="31958905-2920-4fef-84d2-b4723818abb1" providerId="ADAL" clId="{E6A1A1A2-A97F-4AED-8E43-69EDFDB61660}" dt="2023-08-28T14:16:23.175" v="21" actId="164"/>
          <ac:grpSpMkLst>
            <pc:docMk/>
            <pc:sldMk cId="786923358" sldId="278"/>
            <ac:grpSpMk id="11" creationId="{535528E7-DD41-99DF-9E89-D2B5AB4EA38D}"/>
          </ac:grpSpMkLst>
        </pc:grpChg>
        <pc:grpChg chg="mod topLvl">
          <ac:chgData name="Barritault, Denis" userId="31958905-2920-4fef-84d2-b4723818abb1" providerId="ADAL" clId="{E6A1A1A2-A97F-4AED-8E43-69EDFDB61660}" dt="2023-08-28T14:16:15.274" v="20" actId="165"/>
          <ac:grpSpMkLst>
            <pc:docMk/>
            <pc:sldMk cId="786923358" sldId="278"/>
            <ac:grpSpMk id="118" creationId="{75275685-0263-039A-AD30-245575BC96B1}"/>
          </ac:grpSpMkLst>
        </pc:grpChg>
        <pc:cxnChg chg="mod">
          <ac:chgData name="Barritault, Denis" userId="31958905-2920-4fef-84d2-b4723818abb1" providerId="ADAL" clId="{E6A1A1A2-A97F-4AED-8E43-69EDFDB61660}" dt="2023-08-28T14:16:15.274" v="20" actId="165"/>
          <ac:cxnSpMkLst>
            <pc:docMk/>
            <pc:sldMk cId="786923358" sldId="278"/>
            <ac:cxnSpMk id="6" creationId="{C037CDB5-16FA-748A-25FA-E9D1D1387193}"/>
          </ac:cxnSpMkLst>
        </pc:cxnChg>
        <pc:cxnChg chg="mod topLvl">
          <ac:chgData name="Barritault, Denis" userId="31958905-2920-4fef-84d2-b4723818abb1" providerId="ADAL" clId="{E6A1A1A2-A97F-4AED-8E43-69EDFDB61660}" dt="2023-08-28T14:16:23.175" v="21" actId="164"/>
          <ac:cxnSpMkLst>
            <pc:docMk/>
            <pc:sldMk cId="786923358" sldId="278"/>
            <ac:cxnSpMk id="111" creationId="{A5AFF41B-FDE4-431A-C8B7-29071CB565F0}"/>
          </ac:cxnSpMkLst>
        </pc:cxnChg>
        <pc:cxnChg chg="mod topLvl">
          <ac:chgData name="Barritault, Denis" userId="31958905-2920-4fef-84d2-b4723818abb1" providerId="ADAL" clId="{E6A1A1A2-A97F-4AED-8E43-69EDFDB61660}" dt="2023-08-28T14:16:23.175" v="21" actId="164"/>
          <ac:cxnSpMkLst>
            <pc:docMk/>
            <pc:sldMk cId="786923358" sldId="278"/>
            <ac:cxnSpMk id="122" creationId="{68C040E0-9B02-67D6-0BD8-FEC7D3273571}"/>
          </ac:cxnSpMkLst>
        </pc:cxnChg>
        <pc:cxnChg chg="mod topLvl">
          <ac:chgData name="Barritault, Denis" userId="31958905-2920-4fef-84d2-b4723818abb1" providerId="ADAL" clId="{E6A1A1A2-A97F-4AED-8E43-69EDFDB61660}" dt="2023-08-28T14:16:23.175" v="21" actId="164"/>
          <ac:cxnSpMkLst>
            <pc:docMk/>
            <pc:sldMk cId="786923358" sldId="278"/>
            <ac:cxnSpMk id="125" creationId="{9B97B64C-8EC1-6AA0-86D3-4F7BD33E5AF9}"/>
          </ac:cxnSpMkLst>
        </pc:cxnChg>
        <pc:cxnChg chg="mod topLvl">
          <ac:chgData name="Barritault, Denis" userId="31958905-2920-4fef-84d2-b4723818abb1" providerId="ADAL" clId="{E6A1A1A2-A97F-4AED-8E43-69EDFDB61660}" dt="2023-08-28T14:16:23.175" v="21" actId="164"/>
          <ac:cxnSpMkLst>
            <pc:docMk/>
            <pc:sldMk cId="786923358" sldId="278"/>
            <ac:cxnSpMk id="127" creationId="{BCE4D87B-D3A3-CB88-DD26-ADD7DED50EB1}"/>
          </ac:cxnSpMkLst>
        </pc:cxnChg>
        <pc:cxnChg chg="mod topLvl">
          <ac:chgData name="Barritault, Denis" userId="31958905-2920-4fef-84d2-b4723818abb1" providerId="ADAL" clId="{E6A1A1A2-A97F-4AED-8E43-69EDFDB61660}" dt="2023-08-28T14:16:23.175" v="21" actId="164"/>
          <ac:cxnSpMkLst>
            <pc:docMk/>
            <pc:sldMk cId="786923358" sldId="278"/>
            <ac:cxnSpMk id="129" creationId="{D0569A42-CDE2-39C5-5C1E-26A63059A944}"/>
          </ac:cxnSpMkLst>
        </pc:cxnChg>
        <pc:cxnChg chg="mod topLvl">
          <ac:chgData name="Barritault, Denis" userId="31958905-2920-4fef-84d2-b4723818abb1" providerId="ADAL" clId="{E6A1A1A2-A97F-4AED-8E43-69EDFDB61660}" dt="2023-08-28T14:16:23.175" v="21" actId="164"/>
          <ac:cxnSpMkLst>
            <pc:docMk/>
            <pc:sldMk cId="786923358" sldId="278"/>
            <ac:cxnSpMk id="132" creationId="{FE996826-B33A-7781-841C-399A6E254E11}"/>
          </ac:cxnSpMkLst>
        </pc:cxnChg>
        <pc:cxnChg chg="mod topLvl">
          <ac:chgData name="Barritault, Denis" userId="31958905-2920-4fef-84d2-b4723818abb1" providerId="ADAL" clId="{E6A1A1A2-A97F-4AED-8E43-69EDFDB61660}" dt="2023-08-28T14:16:23.175" v="21" actId="164"/>
          <ac:cxnSpMkLst>
            <pc:docMk/>
            <pc:sldMk cId="786923358" sldId="278"/>
            <ac:cxnSpMk id="140" creationId="{BCB19E50-0B80-E7BF-0589-6E0B4204130C}"/>
          </ac:cxnSpMkLst>
        </pc:cxnChg>
        <pc:cxnChg chg="mod topLvl">
          <ac:chgData name="Barritault, Denis" userId="31958905-2920-4fef-84d2-b4723818abb1" providerId="ADAL" clId="{E6A1A1A2-A97F-4AED-8E43-69EDFDB61660}" dt="2023-08-28T14:16:23.175" v="21" actId="164"/>
          <ac:cxnSpMkLst>
            <pc:docMk/>
            <pc:sldMk cId="786923358" sldId="278"/>
            <ac:cxnSpMk id="142" creationId="{6F378310-84F1-7AEF-7E83-7D1EA1DB98F8}"/>
          </ac:cxnSpMkLst>
        </pc:cxnChg>
        <pc:cxnChg chg="mod topLvl">
          <ac:chgData name="Barritault, Denis" userId="31958905-2920-4fef-84d2-b4723818abb1" providerId="ADAL" clId="{E6A1A1A2-A97F-4AED-8E43-69EDFDB61660}" dt="2023-08-28T14:16:23.175" v="21" actId="164"/>
          <ac:cxnSpMkLst>
            <pc:docMk/>
            <pc:sldMk cId="786923358" sldId="278"/>
            <ac:cxnSpMk id="144" creationId="{A4A25379-98FC-01F5-025B-5ED4462DDFBC}"/>
          </ac:cxnSpMkLst>
        </pc:cxnChg>
        <pc:cxnChg chg="mod topLvl">
          <ac:chgData name="Barritault, Denis" userId="31958905-2920-4fef-84d2-b4723818abb1" providerId="ADAL" clId="{E6A1A1A2-A97F-4AED-8E43-69EDFDB61660}" dt="2023-08-28T14:16:23.175" v="21" actId="164"/>
          <ac:cxnSpMkLst>
            <pc:docMk/>
            <pc:sldMk cId="786923358" sldId="278"/>
            <ac:cxnSpMk id="146" creationId="{81F35E2E-2154-2A99-18EF-CDA6D106DC39}"/>
          </ac:cxnSpMkLst>
        </pc:cxnChg>
        <pc:cxnChg chg="mod topLvl">
          <ac:chgData name="Barritault, Denis" userId="31958905-2920-4fef-84d2-b4723818abb1" providerId="ADAL" clId="{E6A1A1A2-A97F-4AED-8E43-69EDFDB61660}" dt="2023-08-28T14:16:23.175" v="21" actId="164"/>
          <ac:cxnSpMkLst>
            <pc:docMk/>
            <pc:sldMk cId="786923358" sldId="278"/>
            <ac:cxnSpMk id="151" creationId="{B3616D77-D44E-59B1-E2FA-78C2A48C6B85}"/>
          </ac:cxnSpMkLst>
        </pc:cxnChg>
      </pc:sldChg>
    </pc:docChg>
  </pc:docChgLst>
  <pc:docChgLst>
    <pc:chgData name="Barritault, Denis" userId="31958905-2920-4fef-84d2-b4723818abb1" providerId="ADAL" clId="{21BFE2AE-A997-4283-BAD2-5C08E05FB8AE}"/>
    <pc:docChg chg="custSel addSld delSld modSld">
      <pc:chgData name="Barritault, Denis" userId="31958905-2920-4fef-84d2-b4723818abb1" providerId="ADAL" clId="{21BFE2AE-A997-4283-BAD2-5C08E05FB8AE}" dt="2022-12-17T11:38:59.470" v="216" actId="164"/>
      <pc:docMkLst>
        <pc:docMk/>
      </pc:docMkLst>
      <pc:sldChg chg="addSp modSp">
        <pc:chgData name="Barritault, Denis" userId="31958905-2920-4fef-84d2-b4723818abb1" providerId="ADAL" clId="{21BFE2AE-A997-4283-BAD2-5C08E05FB8AE}" dt="2022-12-15T15:16:52.312" v="49" actId="164"/>
        <pc:sldMkLst>
          <pc:docMk/>
          <pc:sldMk cId="833119427" sldId="257"/>
        </pc:sldMkLst>
        <pc:spChg chg="mod">
          <ac:chgData name="Barritault, Denis" userId="31958905-2920-4fef-84d2-b4723818abb1" providerId="ADAL" clId="{21BFE2AE-A997-4283-BAD2-5C08E05FB8AE}" dt="2022-12-15T15:16:52.312" v="49" actId="164"/>
          <ac:spMkLst>
            <pc:docMk/>
            <pc:sldMk cId="833119427" sldId="257"/>
            <ac:spMk id="2" creationId="{69A6EEED-96A7-6B0F-AD83-CB8047321AAA}"/>
          </ac:spMkLst>
        </pc:spChg>
        <pc:spChg chg="mod">
          <ac:chgData name="Barritault, Denis" userId="31958905-2920-4fef-84d2-b4723818abb1" providerId="ADAL" clId="{21BFE2AE-A997-4283-BAD2-5C08E05FB8AE}" dt="2022-12-15T15:16:52.312" v="49" actId="164"/>
          <ac:spMkLst>
            <pc:docMk/>
            <pc:sldMk cId="833119427" sldId="257"/>
            <ac:spMk id="3" creationId="{B183DBFE-2890-C8F6-5B45-652D253EAF13}"/>
          </ac:spMkLst>
        </pc:spChg>
        <pc:spChg chg="mod">
          <ac:chgData name="Barritault, Denis" userId="31958905-2920-4fef-84d2-b4723818abb1" providerId="ADAL" clId="{21BFE2AE-A997-4283-BAD2-5C08E05FB8AE}" dt="2022-12-15T15:16:52.312" v="49" actId="164"/>
          <ac:spMkLst>
            <pc:docMk/>
            <pc:sldMk cId="833119427" sldId="257"/>
            <ac:spMk id="10" creationId="{520FE869-2282-F5C9-27DE-6581F95982E7}"/>
          </ac:spMkLst>
        </pc:spChg>
        <pc:spChg chg="mod">
          <ac:chgData name="Barritault, Denis" userId="31958905-2920-4fef-84d2-b4723818abb1" providerId="ADAL" clId="{21BFE2AE-A997-4283-BAD2-5C08E05FB8AE}" dt="2022-12-15T15:16:52.312" v="49" actId="164"/>
          <ac:spMkLst>
            <pc:docMk/>
            <pc:sldMk cId="833119427" sldId="257"/>
            <ac:spMk id="11" creationId="{0CF9A9EA-7281-96F7-AC18-574EE9203763}"/>
          </ac:spMkLst>
        </pc:spChg>
        <pc:spChg chg="mod">
          <ac:chgData name="Barritault, Denis" userId="31958905-2920-4fef-84d2-b4723818abb1" providerId="ADAL" clId="{21BFE2AE-A997-4283-BAD2-5C08E05FB8AE}" dt="2022-12-15T15:16:52.312" v="49" actId="164"/>
          <ac:spMkLst>
            <pc:docMk/>
            <pc:sldMk cId="833119427" sldId="257"/>
            <ac:spMk id="12" creationId="{F7A7F502-91F9-A170-F7B0-E8B2BBB1AD4B}"/>
          </ac:spMkLst>
        </pc:spChg>
        <pc:grpChg chg="add mod">
          <ac:chgData name="Barritault, Denis" userId="31958905-2920-4fef-84d2-b4723818abb1" providerId="ADAL" clId="{21BFE2AE-A997-4283-BAD2-5C08E05FB8AE}" dt="2022-12-15T15:16:52.312" v="49" actId="164"/>
          <ac:grpSpMkLst>
            <pc:docMk/>
            <pc:sldMk cId="833119427" sldId="257"/>
            <ac:grpSpMk id="4" creationId="{03BE49B8-E260-8F02-CBCF-1F396E123520}"/>
          </ac:grpSpMkLst>
        </pc:grpChg>
        <pc:cxnChg chg="mod">
          <ac:chgData name="Barritault, Denis" userId="31958905-2920-4fef-84d2-b4723818abb1" providerId="ADAL" clId="{21BFE2AE-A997-4283-BAD2-5C08E05FB8AE}" dt="2022-12-15T15:16:52.312" v="49" actId="164"/>
          <ac:cxnSpMkLst>
            <pc:docMk/>
            <pc:sldMk cId="833119427" sldId="257"/>
            <ac:cxnSpMk id="5" creationId="{7FCBF025-8669-E5A9-26DA-2FD5FAD1E48E}"/>
          </ac:cxnSpMkLst>
        </pc:cxnChg>
        <pc:cxnChg chg="mod">
          <ac:chgData name="Barritault, Denis" userId="31958905-2920-4fef-84d2-b4723818abb1" providerId="ADAL" clId="{21BFE2AE-A997-4283-BAD2-5C08E05FB8AE}" dt="2022-12-15T15:16:52.312" v="49" actId="164"/>
          <ac:cxnSpMkLst>
            <pc:docMk/>
            <pc:sldMk cId="833119427" sldId="257"/>
            <ac:cxnSpMk id="7" creationId="{11021EE1-3A51-9310-7CE4-15FC3077D773}"/>
          </ac:cxnSpMkLst>
        </pc:cxnChg>
        <pc:cxnChg chg="mod">
          <ac:chgData name="Barritault, Denis" userId="31958905-2920-4fef-84d2-b4723818abb1" providerId="ADAL" clId="{21BFE2AE-A997-4283-BAD2-5C08E05FB8AE}" dt="2022-12-15T15:16:52.312" v="49" actId="164"/>
          <ac:cxnSpMkLst>
            <pc:docMk/>
            <pc:sldMk cId="833119427" sldId="257"/>
            <ac:cxnSpMk id="9" creationId="{E2115D4C-F37B-4D56-E783-A400B87BDC09}"/>
          </ac:cxnSpMkLst>
        </pc:cxnChg>
      </pc:sldChg>
      <pc:sldChg chg="del">
        <pc:chgData name="Barritault, Denis" userId="31958905-2920-4fef-84d2-b4723818abb1" providerId="ADAL" clId="{21BFE2AE-A997-4283-BAD2-5C08E05FB8AE}" dt="2022-12-12T16:09:19.163" v="0" actId="47"/>
        <pc:sldMkLst>
          <pc:docMk/>
          <pc:sldMk cId="3932256590" sldId="258"/>
        </pc:sldMkLst>
      </pc:sldChg>
      <pc:sldChg chg="addSp delSp modSp mod">
        <pc:chgData name="Barritault, Denis" userId="31958905-2920-4fef-84d2-b4723818abb1" providerId="ADAL" clId="{21BFE2AE-A997-4283-BAD2-5C08E05FB8AE}" dt="2022-12-15T15:18:02.632" v="50" actId="164"/>
        <pc:sldMkLst>
          <pc:docMk/>
          <pc:sldMk cId="999812810" sldId="259"/>
        </pc:sldMkLst>
        <pc:spChg chg="mod">
          <ac:chgData name="Barritault, Denis" userId="31958905-2920-4fef-84d2-b4723818abb1" providerId="ADAL" clId="{21BFE2AE-A997-4283-BAD2-5C08E05FB8AE}" dt="2022-12-15T15:18:02.632" v="50" actId="164"/>
          <ac:spMkLst>
            <pc:docMk/>
            <pc:sldMk cId="999812810" sldId="259"/>
            <ac:spMk id="6" creationId="{E46B7673-3210-AB84-B0AE-F3579BB9151D}"/>
          </ac:spMkLst>
        </pc:spChg>
        <pc:spChg chg="mod">
          <ac:chgData name="Barritault, Denis" userId="31958905-2920-4fef-84d2-b4723818abb1" providerId="ADAL" clId="{21BFE2AE-A997-4283-BAD2-5C08E05FB8AE}" dt="2022-12-15T15:18:02.632" v="50" actId="164"/>
          <ac:spMkLst>
            <pc:docMk/>
            <pc:sldMk cId="999812810" sldId="259"/>
            <ac:spMk id="7" creationId="{E27791A5-62BC-1CE9-1A30-5A2E16094865}"/>
          </ac:spMkLst>
        </pc:spChg>
        <pc:spChg chg="mod">
          <ac:chgData name="Barritault, Denis" userId="31958905-2920-4fef-84d2-b4723818abb1" providerId="ADAL" clId="{21BFE2AE-A997-4283-BAD2-5C08E05FB8AE}" dt="2022-12-15T15:18:02.632" v="50" actId="164"/>
          <ac:spMkLst>
            <pc:docMk/>
            <pc:sldMk cId="999812810" sldId="259"/>
            <ac:spMk id="8" creationId="{3A0704BF-DD16-5EC1-6C61-D56A9050E6E0}"/>
          </ac:spMkLst>
        </pc:spChg>
        <pc:spChg chg="mod">
          <ac:chgData name="Barritault, Denis" userId="31958905-2920-4fef-84d2-b4723818abb1" providerId="ADAL" clId="{21BFE2AE-A997-4283-BAD2-5C08E05FB8AE}" dt="2022-12-15T15:18:02.632" v="50" actId="164"/>
          <ac:spMkLst>
            <pc:docMk/>
            <pc:sldMk cId="999812810" sldId="259"/>
            <ac:spMk id="9" creationId="{203A0BB3-2559-5DF5-5218-B789B5195DED}"/>
          </ac:spMkLst>
        </pc:spChg>
        <pc:spChg chg="mod">
          <ac:chgData name="Barritault, Denis" userId="31958905-2920-4fef-84d2-b4723818abb1" providerId="ADAL" clId="{21BFE2AE-A997-4283-BAD2-5C08E05FB8AE}" dt="2022-12-15T15:18:02.632" v="50" actId="164"/>
          <ac:spMkLst>
            <pc:docMk/>
            <pc:sldMk cId="999812810" sldId="259"/>
            <ac:spMk id="10" creationId="{CCB70CBC-E45C-26E8-77CE-D48205DAE67A}"/>
          </ac:spMkLst>
        </pc:spChg>
        <pc:spChg chg="mod">
          <ac:chgData name="Barritault, Denis" userId="31958905-2920-4fef-84d2-b4723818abb1" providerId="ADAL" clId="{21BFE2AE-A997-4283-BAD2-5C08E05FB8AE}" dt="2022-12-15T15:18:02.632" v="50" actId="164"/>
          <ac:spMkLst>
            <pc:docMk/>
            <pc:sldMk cId="999812810" sldId="259"/>
            <ac:spMk id="11" creationId="{F072F49D-564D-E436-B95A-2ED4CD99751B}"/>
          </ac:spMkLst>
        </pc:spChg>
        <pc:spChg chg="add mod">
          <ac:chgData name="Barritault, Denis" userId="31958905-2920-4fef-84d2-b4723818abb1" providerId="ADAL" clId="{21BFE2AE-A997-4283-BAD2-5C08E05FB8AE}" dt="2022-12-15T15:18:02.632" v="50" actId="164"/>
          <ac:spMkLst>
            <pc:docMk/>
            <pc:sldMk cId="999812810" sldId="259"/>
            <ac:spMk id="12" creationId="{481AD521-7D5D-65E0-5A5C-0633CC949AC0}"/>
          </ac:spMkLst>
        </pc:spChg>
        <pc:spChg chg="add mod">
          <ac:chgData name="Barritault, Denis" userId="31958905-2920-4fef-84d2-b4723818abb1" providerId="ADAL" clId="{21BFE2AE-A997-4283-BAD2-5C08E05FB8AE}" dt="2022-12-15T15:18:02.632" v="50" actId="164"/>
          <ac:spMkLst>
            <pc:docMk/>
            <pc:sldMk cId="999812810" sldId="259"/>
            <ac:spMk id="13" creationId="{CBF545B7-3269-54E0-ABAA-7023EEE2790D}"/>
          </ac:spMkLst>
        </pc:spChg>
        <pc:grpChg chg="add mod">
          <ac:chgData name="Barritault, Denis" userId="31958905-2920-4fef-84d2-b4723818abb1" providerId="ADAL" clId="{21BFE2AE-A997-4283-BAD2-5C08E05FB8AE}" dt="2022-12-15T15:18:02.632" v="50" actId="164"/>
          <ac:grpSpMkLst>
            <pc:docMk/>
            <pc:sldMk cId="999812810" sldId="259"/>
            <ac:grpSpMk id="2" creationId="{D1C5AC17-07D0-57EA-716E-EA33E47D821A}"/>
          </ac:grpSpMkLst>
        </pc:grpChg>
        <pc:picChg chg="mod">
          <ac:chgData name="Barritault, Denis" userId="31958905-2920-4fef-84d2-b4723818abb1" providerId="ADAL" clId="{21BFE2AE-A997-4283-BAD2-5C08E05FB8AE}" dt="2022-12-15T15:18:02.632" v="50" actId="164"/>
          <ac:picMkLst>
            <pc:docMk/>
            <pc:sldMk cId="999812810" sldId="259"/>
            <ac:picMk id="5" creationId="{DB228EC2-6BD0-4569-6616-118C023D633E}"/>
          </ac:picMkLst>
        </pc:picChg>
        <pc:picChg chg="mod">
          <ac:chgData name="Barritault, Denis" userId="31958905-2920-4fef-84d2-b4723818abb1" providerId="ADAL" clId="{21BFE2AE-A997-4283-BAD2-5C08E05FB8AE}" dt="2022-12-15T15:18:02.632" v="50" actId="164"/>
          <ac:picMkLst>
            <pc:docMk/>
            <pc:sldMk cId="999812810" sldId="259"/>
            <ac:picMk id="2052" creationId="{0EEFBCF6-D4E6-6CF1-5345-893622B7B275}"/>
          </ac:picMkLst>
        </pc:picChg>
        <pc:picChg chg="add del">
          <ac:chgData name="Barritault, Denis" userId="31958905-2920-4fef-84d2-b4723818abb1" providerId="ADAL" clId="{21BFE2AE-A997-4283-BAD2-5C08E05FB8AE}" dt="2022-12-12T16:14:17.349" v="4" actId="478"/>
          <ac:picMkLst>
            <pc:docMk/>
            <pc:sldMk cId="999812810" sldId="259"/>
            <ac:picMk id="2054" creationId="{9645210E-9D59-8B0B-EBDC-5A9DC03567F7}"/>
          </ac:picMkLst>
        </pc:picChg>
      </pc:sldChg>
      <pc:sldChg chg="addSp new">
        <pc:chgData name="Barritault, Denis" userId="31958905-2920-4fef-84d2-b4723818abb1" providerId="ADAL" clId="{21BFE2AE-A997-4283-BAD2-5C08E05FB8AE}" dt="2022-12-12T16:14:14.350" v="3"/>
        <pc:sldMkLst>
          <pc:docMk/>
          <pc:sldMk cId="2576746520" sldId="260"/>
        </pc:sldMkLst>
        <pc:picChg chg="add">
          <ac:chgData name="Barritault, Denis" userId="31958905-2920-4fef-84d2-b4723818abb1" providerId="ADAL" clId="{21BFE2AE-A997-4283-BAD2-5C08E05FB8AE}" dt="2022-12-12T16:14:14.350" v="3"/>
          <ac:picMkLst>
            <pc:docMk/>
            <pc:sldMk cId="2576746520" sldId="260"/>
            <ac:picMk id="3074" creationId="{9BE0A23E-6D90-569E-4986-0A1C2B419731}"/>
          </ac:picMkLst>
        </pc:picChg>
      </pc:sldChg>
      <pc:sldChg chg="addSp delSp modSp new mod">
        <pc:chgData name="Barritault, Denis" userId="31958905-2920-4fef-84d2-b4723818abb1" providerId="ADAL" clId="{21BFE2AE-A997-4283-BAD2-5C08E05FB8AE}" dt="2022-12-17T11:38:59.470" v="216" actId="164"/>
        <pc:sldMkLst>
          <pc:docMk/>
          <pc:sldMk cId="3584381637" sldId="261"/>
        </pc:sldMkLst>
        <pc:spChg chg="add del">
          <ac:chgData name="Barritault, Denis" userId="31958905-2920-4fef-84d2-b4723818abb1" providerId="ADAL" clId="{21BFE2AE-A997-4283-BAD2-5C08E05FB8AE}" dt="2022-12-17T11:36:11.672" v="57" actId="478"/>
          <ac:spMkLst>
            <pc:docMk/>
            <pc:sldMk cId="3584381637" sldId="261"/>
            <ac:spMk id="4" creationId="{8A317C9E-C7DE-85D6-5C08-1679F1897858}"/>
          </ac:spMkLst>
        </pc:spChg>
        <pc:spChg chg="add mod">
          <ac:chgData name="Barritault, Denis" userId="31958905-2920-4fef-84d2-b4723818abb1" providerId="ADAL" clId="{21BFE2AE-A997-4283-BAD2-5C08E05FB8AE}" dt="2022-12-17T11:38:59.470" v="216" actId="164"/>
          <ac:spMkLst>
            <pc:docMk/>
            <pc:sldMk cId="3584381637" sldId="261"/>
            <ac:spMk id="5" creationId="{DC5B71B1-7D14-CA51-92AC-649926116EDF}"/>
          </ac:spMkLst>
        </pc:spChg>
        <pc:spChg chg="add mod">
          <ac:chgData name="Barritault, Denis" userId="31958905-2920-4fef-84d2-b4723818abb1" providerId="ADAL" clId="{21BFE2AE-A997-4283-BAD2-5C08E05FB8AE}" dt="2022-12-17T11:38:59.470" v="216" actId="164"/>
          <ac:spMkLst>
            <pc:docMk/>
            <pc:sldMk cId="3584381637" sldId="261"/>
            <ac:spMk id="6" creationId="{7598D556-51E0-EA62-DFED-D0648769A3B8}"/>
          </ac:spMkLst>
        </pc:spChg>
        <pc:spChg chg="add mod">
          <ac:chgData name="Barritault, Denis" userId="31958905-2920-4fef-84d2-b4723818abb1" providerId="ADAL" clId="{21BFE2AE-A997-4283-BAD2-5C08E05FB8AE}" dt="2022-12-17T11:38:59.470" v="216" actId="164"/>
          <ac:spMkLst>
            <pc:docMk/>
            <pc:sldMk cId="3584381637" sldId="261"/>
            <ac:spMk id="7" creationId="{DA1D6196-4834-50E4-28AB-00F37AC61472}"/>
          </ac:spMkLst>
        </pc:spChg>
        <pc:spChg chg="add mod">
          <ac:chgData name="Barritault, Denis" userId="31958905-2920-4fef-84d2-b4723818abb1" providerId="ADAL" clId="{21BFE2AE-A997-4283-BAD2-5C08E05FB8AE}" dt="2022-12-17T11:38:59.470" v="216" actId="164"/>
          <ac:spMkLst>
            <pc:docMk/>
            <pc:sldMk cId="3584381637" sldId="261"/>
            <ac:spMk id="8" creationId="{EF7FF31C-F45D-BEBF-3EB6-8F7B4E961930}"/>
          </ac:spMkLst>
        </pc:spChg>
        <pc:spChg chg="add mod">
          <ac:chgData name="Barritault, Denis" userId="31958905-2920-4fef-84d2-b4723818abb1" providerId="ADAL" clId="{21BFE2AE-A997-4283-BAD2-5C08E05FB8AE}" dt="2022-12-17T11:38:59.470" v="216" actId="164"/>
          <ac:spMkLst>
            <pc:docMk/>
            <pc:sldMk cId="3584381637" sldId="261"/>
            <ac:spMk id="9" creationId="{55960FA4-3A5C-732F-3E1B-2F126D65ADA0}"/>
          </ac:spMkLst>
        </pc:spChg>
        <pc:spChg chg="add mod">
          <ac:chgData name="Barritault, Denis" userId="31958905-2920-4fef-84d2-b4723818abb1" providerId="ADAL" clId="{21BFE2AE-A997-4283-BAD2-5C08E05FB8AE}" dt="2022-12-17T11:38:59.470" v="216" actId="164"/>
          <ac:spMkLst>
            <pc:docMk/>
            <pc:sldMk cId="3584381637" sldId="261"/>
            <ac:spMk id="10" creationId="{B5A1532E-A8EC-BC71-179E-D3CDEAF8A486}"/>
          </ac:spMkLst>
        </pc:spChg>
        <pc:spChg chg="add mod">
          <ac:chgData name="Barritault, Denis" userId="31958905-2920-4fef-84d2-b4723818abb1" providerId="ADAL" clId="{21BFE2AE-A997-4283-BAD2-5C08E05FB8AE}" dt="2022-12-17T11:38:59.470" v="216" actId="164"/>
          <ac:spMkLst>
            <pc:docMk/>
            <pc:sldMk cId="3584381637" sldId="261"/>
            <ac:spMk id="11" creationId="{5732EE18-35A0-227D-B592-00E8013FA373}"/>
          </ac:spMkLst>
        </pc:spChg>
        <pc:spChg chg="add del mod">
          <ac:chgData name="Barritault, Denis" userId="31958905-2920-4fef-84d2-b4723818abb1" providerId="ADAL" clId="{21BFE2AE-A997-4283-BAD2-5C08E05FB8AE}" dt="2022-12-17T11:38:36.722" v="198" actId="478"/>
          <ac:spMkLst>
            <pc:docMk/>
            <pc:sldMk cId="3584381637" sldId="261"/>
            <ac:spMk id="12" creationId="{FA9FCD65-B065-114F-47EB-60621D53BB7C}"/>
          </ac:spMkLst>
        </pc:spChg>
        <pc:grpChg chg="add mod">
          <ac:chgData name="Barritault, Denis" userId="31958905-2920-4fef-84d2-b4723818abb1" providerId="ADAL" clId="{21BFE2AE-A997-4283-BAD2-5C08E05FB8AE}" dt="2022-12-17T11:38:59.470" v="216" actId="164"/>
          <ac:grpSpMkLst>
            <pc:docMk/>
            <pc:sldMk cId="3584381637" sldId="261"/>
            <ac:grpSpMk id="13" creationId="{EE488458-E586-47AB-4B74-A98435F4335C}"/>
          </ac:grpSpMkLst>
        </pc:grpChg>
        <pc:picChg chg="add mod">
          <ac:chgData name="Barritault, Denis" userId="31958905-2920-4fef-84d2-b4723818abb1" providerId="ADAL" clId="{21BFE2AE-A997-4283-BAD2-5C08E05FB8AE}" dt="2022-12-17T11:38:59.470" v="216" actId="164"/>
          <ac:picMkLst>
            <pc:docMk/>
            <pc:sldMk cId="3584381637" sldId="261"/>
            <ac:picMk id="3" creationId="{BD5BCC01-BFDD-1472-2034-6AF9C617B293}"/>
          </ac:picMkLst>
        </pc:picChg>
      </pc:sldChg>
    </pc:docChg>
  </pc:docChgLst>
  <pc:docChgLst>
    <pc:chgData name="Barritault, Denis" userId="31958905-2920-4fef-84d2-b4723818abb1" providerId="ADAL" clId="{3E5FC0BF-581D-4F55-B275-1889E6CB0C43}"/>
    <pc:docChg chg="modSld">
      <pc:chgData name="Barritault, Denis" userId="31958905-2920-4fef-84d2-b4723818abb1" providerId="ADAL" clId="{3E5FC0BF-581D-4F55-B275-1889E6CB0C43}" dt="2023-08-25T16:33:56.049" v="9" actId="1037"/>
      <pc:docMkLst>
        <pc:docMk/>
      </pc:docMkLst>
      <pc:sldChg chg="modSp mod">
        <pc:chgData name="Barritault, Denis" userId="31958905-2920-4fef-84d2-b4723818abb1" providerId="ADAL" clId="{3E5FC0BF-581D-4F55-B275-1889E6CB0C43}" dt="2023-08-25T16:33:56.049" v="9" actId="1037"/>
        <pc:sldMkLst>
          <pc:docMk/>
          <pc:sldMk cId="833119427" sldId="257"/>
        </pc:sldMkLst>
        <pc:spChg chg="mod">
          <ac:chgData name="Barritault, Denis" userId="31958905-2920-4fef-84d2-b4723818abb1" providerId="ADAL" clId="{3E5FC0BF-581D-4F55-B275-1889E6CB0C43}" dt="2023-08-25T16:16:56.068" v="7" actId="20577"/>
          <ac:spMkLst>
            <pc:docMk/>
            <pc:sldMk cId="833119427" sldId="257"/>
            <ac:spMk id="14" creationId="{9A9CC73D-7199-A419-8AF9-93CD470183C8}"/>
          </ac:spMkLst>
        </pc:spChg>
        <pc:grpChg chg="mod">
          <ac:chgData name="Barritault, Denis" userId="31958905-2920-4fef-84d2-b4723818abb1" providerId="ADAL" clId="{3E5FC0BF-581D-4F55-B275-1889E6CB0C43}" dt="2023-08-25T16:33:56.049" v="9" actId="1037"/>
          <ac:grpSpMkLst>
            <pc:docMk/>
            <pc:sldMk cId="833119427" sldId="257"/>
            <ac:grpSpMk id="20" creationId="{9519DA5A-832B-2BC9-31EA-FABCA4E853A8}"/>
          </ac:grpSpMkLst>
        </pc:grpChg>
      </pc:sldChg>
    </pc:docChg>
  </pc:docChgLst>
  <pc:docChgLst>
    <pc:chgData name="Barritault, Denis" userId="31958905-2920-4fef-84d2-b4723818abb1" providerId="ADAL" clId="{A16D4F0F-675A-4A2D-BB10-57FA28965D41}"/>
    <pc:docChg chg="custSel modSld">
      <pc:chgData name="Barritault, Denis" userId="31958905-2920-4fef-84d2-b4723818abb1" providerId="ADAL" clId="{A16D4F0F-675A-4A2D-BB10-57FA28965D41}" dt="2023-04-11T14:18:49.323" v="340" actId="6549"/>
      <pc:docMkLst>
        <pc:docMk/>
      </pc:docMkLst>
      <pc:sldChg chg="addSp delSp modSp mod">
        <pc:chgData name="Barritault, Denis" userId="31958905-2920-4fef-84d2-b4723818abb1" providerId="ADAL" clId="{A16D4F0F-675A-4A2D-BB10-57FA28965D41}" dt="2023-04-11T14:18:49.323" v="340" actId="6549"/>
        <pc:sldMkLst>
          <pc:docMk/>
          <pc:sldMk cId="833119427" sldId="257"/>
        </pc:sldMkLst>
        <pc:spChg chg="add del mod">
          <ac:chgData name="Barritault, Denis" userId="31958905-2920-4fef-84d2-b4723818abb1" providerId="ADAL" clId="{A16D4F0F-675A-4A2D-BB10-57FA28965D41}" dt="2023-04-11T14:16:06.253" v="19" actId="478"/>
          <ac:spMkLst>
            <pc:docMk/>
            <pc:sldMk cId="833119427" sldId="257"/>
            <ac:spMk id="6" creationId="{914A76AD-560F-4FA6-2EE9-1BCC51628E3C}"/>
          </ac:spMkLst>
        </pc:spChg>
        <pc:spChg chg="add del mod">
          <ac:chgData name="Barritault, Denis" userId="31958905-2920-4fef-84d2-b4723818abb1" providerId="ADAL" clId="{A16D4F0F-675A-4A2D-BB10-57FA28965D41}" dt="2023-04-11T14:16:48.747" v="23" actId="478"/>
          <ac:spMkLst>
            <pc:docMk/>
            <pc:sldMk cId="833119427" sldId="257"/>
            <ac:spMk id="8" creationId="{BF1A59E4-EC82-6F1B-138C-E7B9B2889365}"/>
          </ac:spMkLst>
        </pc:spChg>
        <pc:spChg chg="mod">
          <ac:chgData name="Barritault, Denis" userId="31958905-2920-4fef-84d2-b4723818abb1" providerId="ADAL" clId="{A16D4F0F-675A-4A2D-BB10-57FA28965D41}" dt="2023-04-11T14:18:49.323" v="340" actId="6549"/>
          <ac:spMkLst>
            <pc:docMk/>
            <pc:sldMk cId="833119427" sldId="257"/>
            <ac:spMk id="10" creationId="{520FE869-2282-F5C9-27DE-6581F95982E7}"/>
          </ac:spMkLst>
        </pc:spChg>
        <pc:spChg chg="mod">
          <ac:chgData name="Barritault, Denis" userId="31958905-2920-4fef-84d2-b4723818abb1" providerId="ADAL" clId="{A16D4F0F-675A-4A2D-BB10-57FA28965D41}" dt="2023-04-11T14:16:01.561" v="17" actId="20577"/>
          <ac:spMkLst>
            <pc:docMk/>
            <pc:sldMk cId="833119427" sldId="257"/>
            <ac:spMk id="12" creationId="{F7A7F502-91F9-A170-F7B0-E8B2BBB1AD4B}"/>
          </ac:spMkLst>
        </pc:spChg>
        <pc:spChg chg="add mod">
          <ac:chgData name="Barritault, Denis" userId="31958905-2920-4fef-84d2-b4723818abb1" providerId="ADAL" clId="{A16D4F0F-675A-4A2D-BB10-57FA28965D41}" dt="2023-04-11T14:17:23.345" v="96" actId="20577"/>
          <ac:spMkLst>
            <pc:docMk/>
            <pc:sldMk cId="833119427" sldId="257"/>
            <ac:spMk id="14" creationId="{9A9CC73D-7199-A419-8AF9-93CD470183C8}"/>
          </ac:spMkLst>
        </pc:spChg>
        <pc:spChg chg="add mod">
          <ac:chgData name="Barritault, Denis" userId="31958905-2920-4fef-84d2-b4723818abb1" providerId="ADAL" clId="{A16D4F0F-675A-4A2D-BB10-57FA28965D41}" dt="2023-04-11T14:18:04.429" v="264" actId="20577"/>
          <ac:spMkLst>
            <pc:docMk/>
            <pc:sldMk cId="833119427" sldId="257"/>
            <ac:spMk id="16" creationId="{9B55E197-6A27-1D70-AF9E-DB0B5CFF6D2B}"/>
          </ac:spMkLst>
        </pc:spChg>
        <pc:spChg chg="add mod">
          <ac:chgData name="Barritault, Denis" userId="31958905-2920-4fef-84d2-b4723818abb1" providerId="ADAL" clId="{A16D4F0F-675A-4A2D-BB10-57FA28965D41}" dt="2023-04-11T14:18:34.637" v="325" actId="1035"/>
          <ac:spMkLst>
            <pc:docMk/>
            <pc:sldMk cId="833119427" sldId="257"/>
            <ac:spMk id="18" creationId="{C1BAE9BC-FAAE-02F0-0276-42B84222A4D4}"/>
          </ac:spMkLst>
        </pc:spChg>
        <pc:cxnChg chg="mod">
          <ac:chgData name="Barritault, Denis" userId="31958905-2920-4fef-84d2-b4723818abb1" providerId="ADAL" clId="{A16D4F0F-675A-4A2D-BB10-57FA28965D41}" dt="2023-04-11T14:16:01.561" v="17" actId="20577"/>
          <ac:cxnSpMkLst>
            <pc:docMk/>
            <pc:sldMk cId="833119427" sldId="257"/>
            <ac:cxnSpMk id="7" creationId="{11021EE1-3A51-9310-7CE4-15FC3077D773}"/>
          </ac:cxnSpMkLst>
        </pc:cxnChg>
        <pc:cxnChg chg="add mod">
          <ac:chgData name="Barritault, Denis" userId="31958905-2920-4fef-84d2-b4723818abb1" providerId="ADAL" clId="{A16D4F0F-675A-4A2D-BB10-57FA28965D41}" dt="2023-04-11T14:17:14.945" v="87" actId="1035"/>
          <ac:cxnSpMkLst>
            <pc:docMk/>
            <pc:sldMk cId="833119427" sldId="257"/>
            <ac:cxnSpMk id="13" creationId="{D1C2F33E-9E1A-22F1-4089-844FE94BA0A8}"/>
          </ac:cxnSpMkLst>
        </pc:cxnChg>
        <pc:cxnChg chg="add mod">
          <ac:chgData name="Barritault, Denis" userId="31958905-2920-4fef-84d2-b4723818abb1" providerId="ADAL" clId="{A16D4F0F-675A-4A2D-BB10-57FA28965D41}" dt="2023-04-11T14:18:25.480" v="320" actId="1036"/>
          <ac:cxnSpMkLst>
            <pc:docMk/>
            <pc:sldMk cId="833119427" sldId="257"/>
            <ac:cxnSpMk id="15" creationId="{04F87AEC-A98B-E684-C8D3-22821DF228B9}"/>
          </ac:cxnSpMkLst>
        </pc:cxnChg>
        <pc:cxnChg chg="add mod">
          <ac:chgData name="Barritault, Denis" userId="31958905-2920-4fef-84d2-b4723818abb1" providerId="ADAL" clId="{A16D4F0F-675A-4A2D-BB10-57FA28965D41}" dt="2023-04-11T14:18:29.467" v="322" actId="1035"/>
          <ac:cxnSpMkLst>
            <pc:docMk/>
            <pc:sldMk cId="833119427" sldId="257"/>
            <ac:cxnSpMk id="17" creationId="{D6A596D3-F4B8-A645-B56B-D86C6B61147B}"/>
          </ac:cxnSpMkLst>
        </pc:cxn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9A1C3-CC0E-03EF-D3FC-A4C4A7E107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0A5A35-ADDC-4893-47BF-F4662BC534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E70AD3-70EE-923B-FB83-4044E2C240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253E0-06C5-4072-9C84-F6FE16A4B26B}" type="datetimeFigureOut">
              <a:rPr lang="en-GB" smtClean="0"/>
              <a:t>09/09/2023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7FC6E3-8A73-E387-897A-3D9AFB1A47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66FFAF-524E-E4A0-1E27-DEA3C6B324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7D848-1311-4F0E-8BA2-B8FD2617D13A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42995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85F928-9E5F-DA7B-C207-0CE9C4EF81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CB7041B-1318-2B3D-5623-CB6C5F8380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7FDCEC-70CE-DA7A-FD73-11A696147B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253E0-06C5-4072-9C84-F6FE16A4B26B}" type="datetimeFigureOut">
              <a:rPr lang="en-GB" smtClean="0"/>
              <a:t>09/09/2023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4EDDE1-FFB1-A737-3835-4B0491A377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C57592-AF29-8A6A-D9CD-8CB1813A9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7D848-1311-4F0E-8BA2-B8FD2617D13A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8880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45CCD85-E27B-8611-2BF6-301CFAAE0A5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84685D4-68B1-FB5D-6215-E525F53252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C36F31-DE26-AB42-4B88-BDDC237CB1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253E0-06C5-4072-9C84-F6FE16A4B26B}" type="datetimeFigureOut">
              <a:rPr lang="en-GB" smtClean="0"/>
              <a:t>09/09/2023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FD6E6E-A05B-8256-A1CC-0BB84BD6E9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C64D1E-B8FD-A054-9270-01A0944E8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7D848-1311-4F0E-8BA2-B8FD2617D13A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11993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1FF07C-C12B-A247-4D32-DFB84971EF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4E9A2A-3B9E-5BE9-367D-40DDE083F1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1870F5-F17A-588A-C705-44B8A63F22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253E0-06C5-4072-9C84-F6FE16A4B26B}" type="datetimeFigureOut">
              <a:rPr lang="en-GB" smtClean="0"/>
              <a:t>09/09/2023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055677-7EDF-8226-2B23-C05115F528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8EEAC5-165D-83D2-A9DF-E819A2908F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7D848-1311-4F0E-8BA2-B8FD2617D13A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62793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3E26D-3195-90ED-A5D4-B917707AD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574FC9-73CC-7A36-9330-525B4EFD1F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AB33F8-9ABF-14DB-73E3-A6E5D48AF9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253E0-06C5-4072-9C84-F6FE16A4B26B}" type="datetimeFigureOut">
              <a:rPr lang="en-GB" smtClean="0"/>
              <a:t>09/09/2023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9676B1-5337-90E9-35E9-78B8EE0993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938ED6-96BA-81C1-3793-6C5D6780F0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7D848-1311-4F0E-8BA2-B8FD2617D13A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73370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EAD788-CEF9-3820-31FE-AA9D846AE3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FB46A0-08FD-8CB4-31B3-7E62C9696C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482D84-5A18-3401-407C-911288F629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F436FC-C648-6C0D-AA4C-64D8A2629C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253E0-06C5-4072-9C84-F6FE16A4B26B}" type="datetimeFigureOut">
              <a:rPr lang="en-GB" smtClean="0"/>
              <a:t>09/09/2023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2C7E83-7E65-2E0D-B026-0358F4D4EC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9E6DAC-6A18-FBFB-F891-2AF8106F27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7D848-1311-4F0E-8BA2-B8FD2617D13A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21979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89D06-772D-1034-A3DE-DCBCCA7AED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4E493E-948B-4918-FE8B-743DAD2D57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DD7DE8-2827-DE78-00FF-4BA75D3BF8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0EAD08-45AF-4F72-0DDC-048D3F9D85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904A8BA-E335-A930-9826-E4366868C1D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0196EF0-5B98-A790-90CC-3261471214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253E0-06C5-4072-9C84-F6FE16A4B26B}" type="datetimeFigureOut">
              <a:rPr lang="en-GB" smtClean="0"/>
              <a:t>09/09/2023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4479C21-6E83-8D99-6B2C-504A112A7E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C4AB6A0-E572-1CC0-2C55-D8C4BF6DB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7D848-1311-4F0E-8BA2-B8FD2617D13A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99041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26C09C-B8E1-4D94-81C3-742E8DEE0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4F8C065-4C2F-B3B9-5BCD-44CDC36E01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253E0-06C5-4072-9C84-F6FE16A4B26B}" type="datetimeFigureOut">
              <a:rPr lang="en-GB" smtClean="0"/>
              <a:t>09/09/2023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B8C80F-0AC0-15A6-D878-F54C615508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0BB8F2-9BBD-5121-7E35-8A2364F69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7D848-1311-4F0E-8BA2-B8FD2617D13A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93498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2259ACB-236B-C5D0-932F-DB14157127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253E0-06C5-4072-9C84-F6FE16A4B26B}" type="datetimeFigureOut">
              <a:rPr lang="en-GB" smtClean="0"/>
              <a:t>09/09/2023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134E66E-53EC-BE4A-C403-2683E2E268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11EFFA-9B3D-8B7A-BFAE-C87A8FB2D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7D848-1311-4F0E-8BA2-B8FD2617D13A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38365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556DCE-00B2-BF62-27FD-DD85B19760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15DE35-A543-5F42-15C3-A5D289D90D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209AD6-8C2C-98B0-5AED-7E8E2C355A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7E0DAA-10B4-5963-81E1-2BE4D9ED08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253E0-06C5-4072-9C84-F6FE16A4B26B}" type="datetimeFigureOut">
              <a:rPr lang="en-GB" smtClean="0"/>
              <a:t>09/09/2023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B66595-3E71-423E-3B06-424BAA4CF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D4A33D-B66B-3A51-D62C-1590C19D1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7D848-1311-4F0E-8BA2-B8FD2617D13A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18020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5DB4DB-F9CA-265B-E4C9-F058869072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B06CA2A-ABAD-D6DE-54F4-688D5B4FBF3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42627E-5540-3E8B-0000-2613EA5B7C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A668A3-4466-4128-A078-75C94B995A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253E0-06C5-4072-9C84-F6FE16A4B26B}" type="datetimeFigureOut">
              <a:rPr lang="en-GB" smtClean="0"/>
              <a:t>09/09/2023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332639-C566-06EB-503F-3115B28F3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463621-F5FA-2D8A-6857-9A19DD2C36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7D848-1311-4F0E-8BA2-B8FD2617D13A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17398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B2F09B0-DCF8-5857-E7D1-7A79F4B099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B9B331-5753-333D-B5D2-5065F0CC76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392ED1-DA61-B375-A19D-AAC260D9D0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9253E0-06C5-4072-9C84-F6FE16A4B26B}" type="datetimeFigureOut">
              <a:rPr lang="en-GB" smtClean="0"/>
              <a:t>09/09/2023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FAA5A7-2BBD-B16F-5B76-ACFB2DC322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994184-46F2-9D2D-9A4A-BD8CF6CCF1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57D848-1311-4F0E-8BA2-B8FD2617D13A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07427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9519DA5A-832B-2BC9-31EA-FABCA4E853A8}"/>
              </a:ext>
            </a:extLst>
          </p:cNvPr>
          <p:cNvGrpSpPr/>
          <p:nvPr/>
        </p:nvGrpSpPr>
        <p:grpSpPr>
          <a:xfrm>
            <a:off x="1211179" y="721894"/>
            <a:ext cx="6703623" cy="3138447"/>
            <a:chOff x="1211179" y="721894"/>
            <a:chExt cx="6703623" cy="3138447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69A6EEED-96A7-6B0F-AD83-CB8047321AAA}"/>
                </a:ext>
              </a:extLst>
            </p:cNvPr>
            <p:cNvSpPr/>
            <p:nvPr/>
          </p:nvSpPr>
          <p:spPr>
            <a:xfrm>
              <a:off x="4764506" y="721894"/>
              <a:ext cx="1925052" cy="151597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Novation Circuit </a:t>
              </a:r>
              <a:r>
                <a:rPr lang="fr-FR" dirty="0" err="1"/>
                <a:t>groovebox</a:t>
              </a:r>
              <a:endParaRPr lang="en-GB" dirty="0"/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B183DBFE-2890-C8F6-5B45-652D253EAF13}"/>
                </a:ext>
              </a:extLst>
            </p:cNvPr>
            <p:cNvSpPr/>
            <p:nvPr/>
          </p:nvSpPr>
          <p:spPr>
            <a:xfrm>
              <a:off x="1211179" y="721894"/>
              <a:ext cx="1925052" cy="151597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Raspberry PICO</a:t>
              </a:r>
            </a:p>
            <a:p>
              <a:pPr algn="ctr"/>
              <a:r>
                <a:rPr lang="fr-FR" dirty="0"/>
                <a:t>(MIDI USB host)</a:t>
              </a:r>
              <a:endParaRPr lang="en-GB" dirty="0"/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7FCBF025-8669-E5A9-26DA-2FD5FAD1E48E}"/>
                </a:ext>
              </a:extLst>
            </p:cNvPr>
            <p:cNvCxnSpPr>
              <a:stCxn id="3" idx="3"/>
              <a:endCxn id="2" idx="1"/>
            </p:cNvCxnSpPr>
            <p:nvPr/>
          </p:nvCxnSpPr>
          <p:spPr>
            <a:xfrm>
              <a:off x="3136231" y="1479884"/>
              <a:ext cx="162827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11021EE1-3A51-9310-7CE4-15FC3077D7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86234" y="2246412"/>
              <a:ext cx="0" cy="59556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E2115D4C-F37B-4D56-E783-A400B87BDC09}"/>
                </a:ext>
              </a:extLst>
            </p:cNvPr>
            <p:cNvCxnSpPr>
              <a:stCxn id="2" idx="3"/>
            </p:cNvCxnSpPr>
            <p:nvPr/>
          </p:nvCxnSpPr>
          <p:spPr>
            <a:xfrm flipV="1">
              <a:off x="6689558" y="1479883"/>
              <a:ext cx="1203158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20FE869-2282-F5C9-27DE-6581F95982E7}"/>
                </a:ext>
              </a:extLst>
            </p:cNvPr>
            <p:cNvSpPr txBox="1"/>
            <p:nvPr/>
          </p:nvSpPr>
          <p:spPr>
            <a:xfrm>
              <a:off x="3188369" y="1443790"/>
              <a:ext cx="112402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>
                  <a:solidFill>
                    <a:schemeClr val="accent2"/>
                  </a:solidFill>
                </a:rPr>
                <a:t>MIDI via USB</a:t>
              </a:r>
              <a:endParaRPr lang="en-GB" sz="1400" dirty="0">
                <a:solidFill>
                  <a:schemeClr val="accent2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CF9A9EA-7281-96F7-AC18-574EE9203763}"/>
                </a:ext>
              </a:extLst>
            </p:cNvPr>
            <p:cNvSpPr txBox="1"/>
            <p:nvPr/>
          </p:nvSpPr>
          <p:spPr>
            <a:xfrm>
              <a:off x="6986343" y="1463838"/>
              <a:ext cx="9284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/>
                <a:t>Audio Out</a:t>
              </a:r>
              <a:endParaRPr lang="en-GB" sz="1400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7A7F502-91F9-A170-F7B0-E8B2BBB1AD4B}"/>
                </a:ext>
              </a:extLst>
            </p:cNvPr>
            <p:cNvSpPr txBox="1"/>
            <p:nvPr/>
          </p:nvSpPr>
          <p:spPr>
            <a:xfrm>
              <a:off x="2686234" y="2736726"/>
              <a:ext cx="215482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/>
                <a:t>PLAY/STOP </a:t>
              </a:r>
              <a:r>
                <a:rPr lang="fr-FR" sz="1400" dirty="0" err="1"/>
                <a:t>pedal</a:t>
              </a:r>
              <a:r>
                <a:rPr lang="fr-FR" sz="1400" dirty="0"/>
                <a:t> (GPIO 14)</a:t>
              </a:r>
              <a:endParaRPr lang="en-GB" sz="1400" dirty="0"/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D1C2F33E-9E1A-22F1-4089-844FE94BA0A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73549" y="2244845"/>
              <a:ext cx="0" cy="87196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A9CC73D-7199-A419-8AF9-93CD470183C8}"/>
                </a:ext>
              </a:extLst>
            </p:cNvPr>
            <p:cNvSpPr txBox="1"/>
            <p:nvPr/>
          </p:nvSpPr>
          <p:spPr>
            <a:xfrm>
              <a:off x="2373549" y="2998145"/>
              <a:ext cx="215475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/>
                <a:t>CONTINUE </a:t>
              </a:r>
              <a:r>
                <a:rPr lang="fr-FR" sz="1400" dirty="0" err="1"/>
                <a:t>pedal</a:t>
              </a:r>
              <a:r>
                <a:rPr lang="fr-FR" sz="1400" dirty="0"/>
                <a:t> (GPIO 12)</a:t>
              </a:r>
              <a:endParaRPr lang="en-GB" sz="1400" dirty="0"/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04F87AEC-A98B-E684-C8D3-22821DF228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19426" y="2252940"/>
              <a:ext cx="0" cy="116058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B55E197-6A27-1D70-AF9E-DB0B5CFF6D2B}"/>
                </a:ext>
              </a:extLst>
            </p:cNvPr>
            <p:cNvSpPr txBox="1"/>
            <p:nvPr/>
          </p:nvSpPr>
          <p:spPr>
            <a:xfrm>
              <a:off x="1619426" y="3300322"/>
              <a:ext cx="214353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/>
                <a:t>NEXT </a:t>
              </a:r>
              <a:r>
                <a:rPr lang="fr-FR" sz="1400" dirty="0" err="1"/>
                <a:t>song</a:t>
              </a:r>
              <a:r>
                <a:rPr lang="fr-FR" sz="1400" dirty="0"/>
                <a:t> </a:t>
              </a:r>
              <a:r>
                <a:rPr lang="fr-FR" sz="1400" dirty="0" err="1"/>
                <a:t>pedal</a:t>
              </a:r>
              <a:r>
                <a:rPr lang="fr-FR" sz="1400" dirty="0"/>
                <a:t> (GPIO 15)</a:t>
              </a:r>
              <a:endParaRPr lang="en-GB" sz="1400" dirty="0"/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D6A596D3-F4B8-A645-B56B-D86C6B6114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04119" y="2257192"/>
              <a:ext cx="0" cy="140430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1BAE9BC-FAAE-02F0-0276-42B84222A4D4}"/>
                </a:ext>
              </a:extLst>
            </p:cNvPr>
            <p:cNvSpPr txBox="1"/>
            <p:nvPr/>
          </p:nvSpPr>
          <p:spPr>
            <a:xfrm>
              <a:off x="1304119" y="3552564"/>
              <a:ext cx="250100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/>
                <a:t>PREVIOUS </a:t>
              </a:r>
              <a:r>
                <a:rPr lang="fr-FR" sz="1400" dirty="0" err="1"/>
                <a:t>song</a:t>
              </a:r>
              <a:r>
                <a:rPr lang="fr-FR" sz="1400" dirty="0"/>
                <a:t> </a:t>
              </a:r>
              <a:r>
                <a:rPr lang="fr-FR" sz="1400" dirty="0" err="1"/>
                <a:t>pedal</a:t>
              </a:r>
              <a:r>
                <a:rPr lang="fr-FR" sz="1400" dirty="0"/>
                <a:t> (GPIO 11)</a:t>
              </a:r>
              <a:endParaRPr lang="en-GB" sz="1400" dirty="0"/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4E04AD6F-CABA-FB06-4620-DD7B20D449A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94278" y="2243166"/>
              <a:ext cx="0" cy="33466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938B16F-5515-20F5-A03B-4D72ACCDD117}"/>
                </a:ext>
              </a:extLst>
            </p:cNvPr>
            <p:cNvSpPr txBox="1"/>
            <p:nvPr/>
          </p:nvSpPr>
          <p:spPr>
            <a:xfrm>
              <a:off x="2994278" y="2422192"/>
              <a:ext cx="222727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/>
                <a:t>TAP TEMPO </a:t>
              </a:r>
              <a:r>
                <a:rPr lang="fr-FR" sz="1400" dirty="0" err="1"/>
                <a:t>pedal</a:t>
              </a:r>
              <a:r>
                <a:rPr lang="fr-FR" sz="1400" dirty="0"/>
                <a:t> (GPIO 13)</a:t>
              </a:r>
              <a:endParaRPr lang="en-GB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8331194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" name="Group 117">
            <a:extLst>
              <a:ext uri="{FF2B5EF4-FFF2-40B4-BE49-F238E27FC236}">
                <a16:creationId xmlns:a16="http://schemas.microsoft.com/office/drawing/2014/main" id="{75275685-0263-039A-AD30-245575BC96B1}"/>
              </a:ext>
            </a:extLst>
          </p:cNvPr>
          <p:cNvGrpSpPr/>
          <p:nvPr/>
        </p:nvGrpSpPr>
        <p:grpSpPr>
          <a:xfrm>
            <a:off x="1509381" y="355819"/>
            <a:ext cx="7396079" cy="1089328"/>
            <a:chOff x="1509381" y="355819"/>
            <a:chExt cx="7396079" cy="1089328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E9FE68F2-2B55-AD16-D266-D49618C9509C}"/>
                </a:ext>
              </a:extLst>
            </p:cNvPr>
            <p:cNvSpPr/>
            <p:nvPr/>
          </p:nvSpPr>
          <p:spPr>
            <a:xfrm>
              <a:off x="3289759" y="355819"/>
              <a:ext cx="5615701" cy="10893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800">
                <a:solidFill>
                  <a:schemeClr val="tx1"/>
                </a:solidFill>
              </a:endParaRP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C037CDB5-16FA-748A-25FA-E9D1D1387193}"/>
                </a:ext>
              </a:extLst>
            </p:cNvPr>
            <p:cNvCxnSpPr>
              <a:cxnSpLocks/>
              <a:stCxn id="2" idx="1"/>
            </p:cNvCxnSpPr>
            <p:nvPr/>
          </p:nvCxnSpPr>
          <p:spPr>
            <a:xfrm flipH="1">
              <a:off x="2337684" y="900483"/>
              <a:ext cx="952075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113">
              <a:extLst>
                <a:ext uri="{FF2B5EF4-FFF2-40B4-BE49-F238E27FC236}">
                  <a16:creationId xmlns:a16="http://schemas.microsoft.com/office/drawing/2014/main" id="{29E1EE90-C7F3-3FD2-A12C-3FB129F5CBFD}"/>
                </a:ext>
              </a:extLst>
            </p:cNvPr>
            <p:cNvSpPr txBox="1"/>
            <p:nvPr/>
          </p:nvSpPr>
          <p:spPr>
            <a:xfrm>
              <a:off x="1509381" y="508403"/>
              <a:ext cx="1707840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/>
                <a:t>To USB slave</a:t>
              </a:r>
              <a:br>
                <a:rPr lang="fr-FR" sz="1400" dirty="0"/>
              </a:br>
              <a:r>
                <a:rPr lang="fr-FR" sz="1400" dirty="0" err="1"/>
                <a:t>device</a:t>
              </a:r>
              <a:br>
                <a:rPr lang="fr-FR" sz="1400" dirty="0"/>
              </a:br>
              <a:r>
                <a:rPr lang="fr-FR" sz="1400" dirty="0"/>
                <a:t>(</a:t>
              </a:r>
              <a:r>
                <a:rPr lang="fr-FR" sz="1400" dirty="0" err="1"/>
                <a:t>eg</a:t>
              </a:r>
              <a:r>
                <a:rPr lang="fr-FR" sz="1400" dirty="0"/>
                <a:t>. Novation circuit)</a:t>
              </a:r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95265241-7F96-6AE5-5508-0E788C9D91B8}"/>
                </a:ext>
              </a:extLst>
            </p:cNvPr>
            <p:cNvSpPr/>
            <p:nvPr/>
          </p:nvSpPr>
          <p:spPr>
            <a:xfrm>
              <a:off x="4591879" y="518820"/>
              <a:ext cx="779228" cy="779228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800" dirty="0">
                  <a:solidFill>
                    <a:schemeClr val="tx1"/>
                  </a:solidFill>
                </a:rPr>
                <a:t>CONTINUE / STOP</a:t>
              </a:r>
              <a:endParaRPr lang="en-GB" sz="800" dirty="0">
                <a:solidFill>
                  <a:schemeClr val="tx1"/>
                </a:solidFill>
              </a:endParaRPr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BDD75742-CE75-8D1A-B77E-91F42575F968}"/>
                </a:ext>
              </a:extLst>
            </p:cNvPr>
            <p:cNvSpPr/>
            <p:nvPr/>
          </p:nvSpPr>
          <p:spPr>
            <a:xfrm>
              <a:off x="3480022" y="518820"/>
              <a:ext cx="779228" cy="779228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800" dirty="0" err="1">
                  <a:solidFill>
                    <a:schemeClr val="tx1"/>
                  </a:solidFill>
                </a:rPr>
                <a:t>Previous</a:t>
              </a:r>
              <a:br>
                <a:rPr lang="fr-FR" sz="800" dirty="0">
                  <a:solidFill>
                    <a:schemeClr val="tx1"/>
                  </a:solidFill>
                </a:rPr>
              </a:br>
              <a:r>
                <a:rPr lang="fr-FR" sz="800" dirty="0">
                  <a:solidFill>
                    <a:schemeClr val="tx1"/>
                  </a:solidFill>
                </a:rPr>
                <a:t>session</a:t>
              </a:r>
              <a:endParaRPr lang="en-GB" sz="800" dirty="0">
                <a:solidFill>
                  <a:schemeClr val="tx1"/>
                </a:solidFill>
              </a:endParaRPr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4586708E-F997-387D-B42A-B894A4F74F9C}"/>
                </a:ext>
              </a:extLst>
            </p:cNvPr>
            <p:cNvSpPr/>
            <p:nvPr/>
          </p:nvSpPr>
          <p:spPr>
            <a:xfrm>
              <a:off x="5703736" y="518820"/>
              <a:ext cx="779228" cy="779228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800" dirty="0">
                  <a:solidFill>
                    <a:schemeClr val="tx1"/>
                  </a:solidFill>
                </a:rPr>
                <a:t>TAP TEMPO</a:t>
              </a:r>
              <a:endParaRPr lang="en-GB" sz="800" dirty="0">
                <a:solidFill>
                  <a:schemeClr val="tx1"/>
                </a:solidFill>
              </a:endParaRPr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F0F4331F-529A-D377-48E7-FA6EB103E6DA}"/>
                </a:ext>
              </a:extLst>
            </p:cNvPr>
            <p:cNvSpPr/>
            <p:nvPr/>
          </p:nvSpPr>
          <p:spPr>
            <a:xfrm>
              <a:off x="6815593" y="518820"/>
              <a:ext cx="779228" cy="779228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800" dirty="0">
                  <a:solidFill>
                    <a:schemeClr val="tx1"/>
                  </a:solidFill>
                </a:rPr>
                <a:t>PLAY / STOP</a:t>
              </a:r>
              <a:endParaRPr lang="en-GB" sz="800" dirty="0">
                <a:solidFill>
                  <a:schemeClr val="tx1"/>
                </a:solidFill>
              </a:endParaRPr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FAD555BF-D423-E830-4B72-5ADC4922B79E}"/>
                </a:ext>
              </a:extLst>
            </p:cNvPr>
            <p:cNvSpPr/>
            <p:nvPr/>
          </p:nvSpPr>
          <p:spPr>
            <a:xfrm>
              <a:off x="7927451" y="518820"/>
              <a:ext cx="779228" cy="779228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800" dirty="0">
                  <a:solidFill>
                    <a:schemeClr val="tx1"/>
                  </a:solidFill>
                </a:rPr>
                <a:t>Next</a:t>
              </a:r>
              <a:br>
                <a:rPr lang="fr-FR" sz="800" dirty="0">
                  <a:solidFill>
                    <a:schemeClr val="tx1"/>
                  </a:solidFill>
                </a:rPr>
              </a:br>
              <a:r>
                <a:rPr lang="fr-FR" sz="800" dirty="0">
                  <a:solidFill>
                    <a:schemeClr val="tx1"/>
                  </a:solidFill>
                </a:rPr>
                <a:t>session</a:t>
              </a:r>
              <a:endParaRPr lang="en-GB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35528E7-DD41-99DF-9E89-D2B5AB4EA38D}"/>
              </a:ext>
            </a:extLst>
          </p:cNvPr>
          <p:cNvGrpSpPr/>
          <p:nvPr/>
        </p:nvGrpSpPr>
        <p:grpSpPr>
          <a:xfrm>
            <a:off x="1509381" y="1875009"/>
            <a:ext cx="7396079" cy="3107982"/>
            <a:chOff x="1509381" y="1875009"/>
            <a:chExt cx="7396079" cy="3107982"/>
          </a:xfrm>
        </p:grpSpPr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BC1BD8EB-9BF0-7AD9-1722-C66531DCF952}"/>
                </a:ext>
              </a:extLst>
            </p:cNvPr>
            <p:cNvSpPr/>
            <p:nvPr/>
          </p:nvSpPr>
          <p:spPr>
            <a:xfrm>
              <a:off x="3289759" y="1875009"/>
              <a:ext cx="5615701" cy="310798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800">
                <a:solidFill>
                  <a:schemeClr val="tx1"/>
                </a:solidFill>
              </a:endParaRPr>
            </a:p>
          </p:txBody>
        </p:sp>
        <p:cxnSp>
          <p:nvCxnSpPr>
            <p:cNvPr id="111" name="Straight Arrow Connector 110">
              <a:extLst>
                <a:ext uri="{FF2B5EF4-FFF2-40B4-BE49-F238E27FC236}">
                  <a16:creationId xmlns:a16="http://schemas.microsoft.com/office/drawing/2014/main" id="{A5AFF41B-FDE4-431A-C8B7-29071CB565F0}"/>
                </a:ext>
              </a:extLst>
            </p:cNvPr>
            <p:cNvCxnSpPr>
              <a:cxnSpLocks/>
              <a:stCxn id="110" idx="1"/>
            </p:cNvCxnSpPr>
            <p:nvPr/>
          </p:nvCxnSpPr>
          <p:spPr>
            <a:xfrm flipH="1">
              <a:off x="2337684" y="3429000"/>
              <a:ext cx="952075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" name="TextBox 113">
              <a:extLst>
                <a:ext uri="{FF2B5EF4-FFF2-40B4-BE49-F238E27FC236}">
                  <a16:creationId xmlns:a16="http://schemas.microsoft.com/office/drawing/2014/main" id="{E9273ABC-7287-8163-B646-0B09471B7E20}"/>
                </a:ext>
              </a:extLst>
            </p:cNvPr>
            <p:cNvSpPr txBox="1"/>
            <p:nvPr/>
          </p:nvSpPr>
          <p:spPr>
            <a:xfrm>
              <a:off x="1509381" y="3036920"/>
              <a:ext cx="1707840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/>
                <a:t>To USB slave</a:t>
              </a:r>
              <a:br>
                <a:rPr lang="fr-FR" sz="1400" dirty="0"/>
              </a:br>
              <a:r>
                <a:rPr lang="fr-FR" sz="1400" dirty="0" err="1"/>
                <a:t>device</a:t>
              </a:r>
              <a:br>
                <a:rPr lang="fr-FR" sz="1400" dirty="0"/>
              </a:br>
              <a:r>
                <a:rPr lang="fr-FR" sz="1400" dirty="0"/>
                <a:t>(</a:t>
              </a:r>
              <a:r>
                <a:rPr lang="fr-FR" sz="1400" dirty="0" err="1"/>
                <a:t>eg</a:t>
              </a:r>
              <a:r>
                <a:rPr lang="fr-FR" sz="1400" dirty="0"/>
                <a:t>. Novation circuit)</a:t>
              </a:r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058129B2-37D0-5B6B-93E4-3882B41125B4}"/>
                </a:ext>
              </a:extLst>
            </p:cNvPr>
            <p:cNvSpPr/>
            <p:nvPr/>
          </p:nvSpPr>
          <p:spPr>
            <a:xfrm>
              <a:off x="4591879" y="3047337"/>
              <a:ext cx="779228" cy="779228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800" dirty="0">
                  <a:solidFill>
                    <a:schemeClr val="tx1"/>
                  </a:solidFill>
                </a:rPr>
                <a:t>CONTINUE</a:t>
              </a:r>
              <a:endParaRPr lang="en-GB" sz="800" dirty="0">
                <a:solidFill>
                  <a:schemeClr val="tx1"/>
                </a:solidFill>
              </a:endParaRPr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ED0AF6E9-3AEB-9D4D-8790-D7EAF584E094}"/>
                </a:ext>
              </a:extLst>
            </p:cNvPr>
            <p:cNvSpPr/>
            <p:nvPr/>
          </p:nvSpPr>
          <p:spPr>
            <a:xfrm>
              <a:off x="3480022" y="3047337"/>
              <a:ext cx="779228" cy="779228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800" dirty="0" err="1">
                  <a:solidFill>
                    <a:schemeClr val="tx1"/>
                  </a:solidFill>
                </a:rPr>
                <a:t>Previous</a:t>
              </a:r>
              <a:br>
                <a:rPr lang="fr-FR" sz="800" dirty="0">
                  <a:solidFill>
                    <a:schemeClr val="tx1"/>
                  </a:solidFill>
                </a:rPr>
              </a:br>
              <a:r>
                <a:rPr lang="fr-FR" sz="800" dirty="0">
                  <a:solidFill>
                    <a:schemeClr val="tx1"/>
                  </a:solidFill>
                </a:rPr>
                <a:t>session</a:t>
              </a:r>
              <a:endParaRPr lang="en-GB" sz="800" dirty="0">
                <a:solidFill>
                  <a:schemeClr val="tx1"/>
                </a:solidFill>
              </a:endParaRPr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08A0395F-D49A-546C-8EF9-B3D329BE88AE}"/>
                </a:ext>
              </a:extLst>
            </p:cNvPr>
            <p:cNvSpPr/>
            <p:nvPr/>
          </p:nvSpPr>
          <p:spPr>
            <a:xfrm>
              <a:off x="5703736" y="3047337"/>
              <a:ext cx="779228" cy="779228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800" dirty="0">
                  <a:solidFill>
                    <a:schemeClr val="tx1"/>
                  </a:solidFill>
                </a:rPr>
                <a:t>TAP TEMPO</a:t>
              </a:r>
              <a:endParaRPr lang="en-GB" sz="800" dirty="0">
                <a:solidFill>
                  <a:schemeClr val="tx1"/>
                </a:solidFill>
              </a:endParaRPr>
            </a:p>
            <a:p>
              <a:pPr algn="ctr"/>
              <a:endParaRPr lang="en-GB" sz="800" dirty="0">
                <a:solidFill>
                  <a:schemeClr val="tx1"/>
                </a:solidFill>
              </a:endParaRPr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F34AEC4A-5213-58B6-4CAC-627848152573}"/>
                </a:ext>
              </a:extLst>
            </p:cNvPr>
            <p:cNvSpPr/>
            <p:nvPr/>
          </p:nvSpPr>
          <p:spPr>
            <a:xfrm>
              <a:off x="6815593" y="3047337"/>
              <a:ext cx="779228" cy="779228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800" dirty="0">
                  <a:solidFill>
                    <a:schemeClr val="tx1"/>
                  </a:solidFill>
                </a:rPr>
                <a:t>PLAY</a:t>
              </a:r>
              <a:endParaRPr lang="en-GB" sz="800" dirty="0">
                <a:solidFill>
                  <a:schemeClr val="tx1"/>
                </a:solidFill>
              </a:endParaRPr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BA508A7E-4210-FAB0-FDB6-57C4724F5F97}"/>
                </a:ext>
              </a:extLst>
            </p:cNvPr>
            <p:cNvSpPr/>
            <p:nvPr/>
          </p:nvSpPr>
          <p:spPr>
            <a:xfrm>
              <a:off x="7927451" y="3047337"/>
              <a:ext cx="779228" cy="779228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800" dirty="0">
                  <a:solidFill>
                    <a:schemeClr val="tx1"/>
                  </a:solidFill>
                </a:rPr>
                <a:t>Next</a:t>
              </a:r>
              <a:br>
                <a:rPr lang="fr-FR" sz="800" dirty="0">
                  <a:solidFill>
                    <a:schemeClr val="tx1"/>
                  </a:solidFill>
                </a:rPr>
              </a:br>
              <a:r>
                <a:rPr lang="fr-FR" sz="800" dirty="0">
                  <a:solidFill>
                    <a:schemeClr val="tx1"/>
                  </a:solidFill>
                </a:rPr>
                <a:t>session</a:t>
              </a:r>
              <a:endParaRPr lang="en-GB" sz="800" dirty="0">
                <a:solidFill>
                  <a:schemeClr val="tx1"/>
                </a:solidFill>
              </a:endParaRPr>
            </a:p>
          </p:txBody>
        </p:sp>
        <p:cxnSp>
          <p:nvCxnSpPr>
            <p:cNvPr id="122" name="Connector: Elbow 121">
              <a:extLst>
                <a:ext uri="{FF2B5EF4-FFF2-40B4-BE49-F238E27FC236}">
                  <a16:creationId xmlns:a16="http://schemas.microsoft.com/office/drawing/2014/main" id="{68C040E0-9B02-67D6-0BD8-FEC7D3273571}"/>
                </a:ext>
              </a:extLst>
            </p:cNvPr>
            <p:cNvCxnSpPr>
              <a:cxnSpLocks/>
              <a:stCxn id="114" idx="0"/>
              <a:endCxn id="113" idx="0"/>
            </p:cNvCxnSpPr>
            <p:nvPr/>
          </p:nvCxnSpPr>
          <p:spPr>
            <a:xfrm rot="5400000" flipH="1" flipV="1">
              <a:off x="4425564" y="2491409"/>
              <a:ext cx="12700" cy="1111857"/>
            </a:xfrm>
            <a:prstGeom prst="bentConnector3">
              <a:avLst>
                <a:gd name="adj1" fmla="val 1800000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nector: Elbow 124">
              <a:extLst>
                <a:ext uri="{FF2B5EF4-FFF2-40B4-BE49-F238E27FC236}">
                  <a16:creationId xmlns:a16="http://schemas.microsoft.com/office/drawing/2014/main" id="{9B97B64C-8EC1-6AA0-86D3-4F7BD33E5AF9}"/>
                </a:ext>
              </a:extLst>
            </p:cNvPr>
            <p:cNvCxnSpPr>
              <a:stCxn id="113" idx="0"/>
              <a:endCxn id="115" idx="0"/>
            </p:cNvCxnSpPr>
            <p:nvPr/>
          </p:nvCxnSpPr>
          <p:spPr>
            <a:xfrm rot="5400000" flipH="1" flipV="1">
              <a:off x="5537421" y="2491409"/>
              <a:ext cx="12700" cy="1111857"/>
            </a:xfrm>
            <a:prstGeom prst="bentConnector3">
              <a:avLst>
                <a:gd name="adj1" fmla="val 1800000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Connector: Elbow 126">
              <a:extLst>
                <a:ext uri="{FF2B5EF4-FFF2-40B4-BE49-F238E27FC236}">
                  <a16:creationId xmlns:a16="http://schemas.microsoft.com/office/drawing/2014/main" id="{BCE4D87B-D3A3-CB88-DD26-ADD7DED50EB1}"/>
                </a:ext>
              </a:extLst>
            </p:cNvPr>
            <p:cNvCxnSpPr>
              <a:stCxn id="115" idx="0"/>
              <a:endCxn id="116" idx="0"/>
            </p:cNvCxnSpPr>
            <p:nvPr/>
          </p:nvCxnSpPr>
          <p:spPr>
            <a:xfrm rot="5400000" flipH="1" flipV="1">
              <a:off x="6649278" y="2491409"/>
              <a:ext cx="12700" cy="1111857"/>
            </a:xfrm>
            <a:prstGeom prst="bentConnector3">
              <a:avLst>
                <a:gd name="adj1" fmla="val 1800000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ctor: Elbow 128">
              <a:extLst>
                <a:ext uri="{FF2B5EF4-FFF2-40B4-BE49-F238E27FC236}">
                  <a16:creationId xmlns:a16="http://schemas.microsoft.com/office/drawing/2014/main" id="{D0569A42-CDE2-39C5-5C1E-26A63059A944}"/>
                </a:ext>
              </a:extLst>
            </p:cNvPr>
            <p:cNvCxnSpPr>
              <a:stCxn id="116" idx="0"/>
              <a:endCxn id="117" idx="0"/>
            </p:cNvCxnSpPr>
            <p:nvPr/>
          </p:nvCxnSpPr>
          <p:spPr>
            <a:xfrm rot="5400000" flipH="1" flipV="1">
              <a:off x="7761136" y="2491408"/>
              <a:ext cx="12700" cy="1111858"/>
            </a:xfrm>
            <a:prstGeom prst="bentConnector3">
              <a:avLst>
                <a:gd name="adj1" fmla="val 1800000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AB8C2D4B-71DE-B73A-7578-285A97148E75}"/>
                </a:ext>
              </a:extLst>
            </p:cNvPr>
            <p:cNvSpPr/>
            <p:nvPr/>
          </p:nvSpPr>
          <p:spPr>
            <a:xfrm>
              <a:off x="5049078" y="4325510"/>
              <a:ext cx="1979875" cy="502585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err="1"/>
                <a:t>Raspi</a:t>
              </a:r>
              <a:r>
                <a:rPr lang="fr-FR" dirty="0"/>
                <a:t> PICO</a:t>
              </a:r>
              <a:endParaRPr lang="en-GB" dirty="0"/>
            </a:p>
          </p:txBody>
        </p:sp>
        <p:cxnSp>
          <p:nvCxnSpPr>
            <p:cNvPr id="132" name="Connector: Elbow 131">
              <a:extLst>
                <a:ext uri="{FF2B5EF4-FFF2-40B4-BE49-F238E27FC236}">
                  <a16:creationId xmlns:a16="http://schemas.microsoft.com/office/drawing/2014/main" id="{FE996826-B33A-7781-841C-399A6E254E11}"/>
                </a:ext>
              </a:extLst>
            </p:cNvPr>
            <p:cNvCxnSpPr>
              <a:cxnSpLocks/>
              <a:stCxn id="117" idx="0"/>
              <a:endCxn id="130" idx="3"/>
            </p:cNvCxnSpPr>
            <p:nvPr/>
          </p:nvCxnSpPr>
          <p:spPr>
            <a:xfrm rot="16200000" flipH="1" flipV="1">
              <a:off x="6908276" y="3168014"/>
              <a:ext cx="1529466" cy="1288112"/>
            </a:xfrm>
            <a:prstGeom prst="bentConnector4">
              <a:avLst>
                <a:gd name="adj1" fmla="val -14946"/>
                <a:gd name="adj2" fmla="val -36729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5" name="TextBox 113">
              <a:extLst>
                <a:ext uri="{FF2B5EF4-FFF2-40B4-BE49-F238E27FC236}">
                  <a16:creationId xmlns:a16="http://schemas.microsoft.com/office/drawing/2014/main" id="{82FCA857-A076-CE40-CE71-6FD00C645390}"/>
                </a:ext>
              </a:extLst>
            </p:cNvPr>
            <p:cNvSpPr txBox="1"/>
            <p:nvPr/>
          </p:nvSpPr>
          <p:spPr>
            <a:xfrm>
              <a:off x="7022603" y="4548561"/>
              <a:ext cx="52450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/>
                <a:t>GND</a:t>
              </a:r>
            </a:p>
          </p:txBody>
        </p:sp>
        <p:cxnSp>
          <p:nvCxnSpPr>
            <p:cNvPr id="140" name="Connector: Elbow 139">
              <a:extLst>
                <a:ext uri="{FF2B5EF4-FFF2-40B4-BE49-F238E27FC236}">
                  <a16:creationId xmlns:a16="http://schemas.microsoft.com/office/drawing/2014/main" id="{BCB19E50-0B80-E7BF-0589-6E0B4204130C}"/>
                </a:ext>
              </a:extLst>
            </p:cNvPr>
            <p:cNvCxnSpPr>
              <a:cxnSpLocks/>
              <a:stCxn id="114" idx="4"/>
            </p:cNvCxnSpPr>
            <p:nvPr/>
          </p:nvCxnSpPr>
          <p:spPr>
            <a:xfrm rot="16200000" flipH="1">
              <a:off x="4627604" y="3068596"/>
              <a:ext cx="329237" cy="1845173"/>
            </a:xfrm>
            <a:prstGeom prst="bentConnector2">
              <a:avLst/>
            </a:prstGeom>
            <a:ln w="127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nector: Elbow 141">
              <a:extLst>
                <a:ext uri="{FF2B5EF4-FFF2-40B4-BE49-F238E27FC236}">
                  <a16:creationId xmlns:a16="http://schemas.microsoft.com/office/drawing/2014/main" id="{6F378310-84F1-7AEF-7E83-7D1EA1DB98F8}"/>
                </a:ext>
              </a:extLst>
            </p:cNvPr>
            <p:cNvCxnSpPr>
              <a:cxnSpLocks/>
              <a:stCxn id="113" idx="4"/>
            </p:cNvCxnSpPr>
            <p:nvPr/>
          </p:nvCxnSpPr>
          <p:spPr>
            <a:xfrm rot="16200000" flipH="1">
              <a:off x="5282579" y="3525478"/>
              <a:ext cx="165985" cy="768157"/>
            </a:xfrm>
            <a:prstGeom prst="bentConnector2">
              <a:avLst/>
            </a:prstGeom>
            <a:ln w="127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nector: Elbow 143">
              <a:extLst>
                <a:ext uri="{FF2B5EF4-FFF2-40B4-BE49-F238E27FC236}">
                  <a16:creationId xmlns:a16="http://schemas.microsoft.com/office/drawing/2014/main" id="{A4A25379-98FC-01F5-025B-5ED4462DDFBC}"/>
                </a:ext>
              </a:extLst>
            </p:cNvPr>
            <p:cNvCxnSpPr>
              <a:cxnSpLocks/>
              <a:stCxn id="117" idx="4"/>
            </p:cNvCxnSpPr>
            <p:nvPr/>
          </p:nvCxnSpPr>
          <p:spPr>
            <a:xfrm rot="5400000">
              <a:off x="7248543" y="3099125"/>
              <a:ext cx="341083" cy="1795962"/>
            </a:xfrm>
            <a:prstGeom prst="bentConnector2">
              <a:avLst/>
            </a:prstGeom>
            <a:ln w="127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nector: Elbow 145">
              <a:extLst>
                <a:ext uri="{FF2B5EF4-FFF2-40B4-BE49-F238E27FC236}">
                  <a16:creationId xmlns:a16="http://schemas.microsoft.com/office/drawing/2014/main" id="{81F35E2E-2154-2A99-18EF-CDA6D106DC39}"/>
                </a:ext>
              </a:extLst>
            </p:cNvPr>
            <p:cNvCxnSpPr>
              <a:cxnSpLocks/>
              <a:stCxn id="116" idx="4"/>
            </p:cNvCxnSpPr>
            <p:nvPr/>
          </p:nvCxnSpPr>
          <p:spPr>
            <a:xfrm rot="5400000">
              <a:off x="6789557" y="3575533"/>
              <a:ext cx="164619" cy="666683"/>
            </a:xfrm>
            <a:prstGeom prst="bentConnector2">
              <a:avLst/>
            </a:prstGeom>
            <a:ln w="127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B3616D77-D44E-59B1-E2FA-78C2A48C6B85}"/>
                </a:ext>
              </a:extLst>
            </p:cNvPr>
            <p:cNvCxnSpPr>
              <a:stCxn id="115" idx="4"/>
            </p:cNvCxnSpPr>
            <p:nvPr/>
          </p:nvCxnSpPr>
          <p:spPr>
            <a:xfrm>
              <a:off x="6093350" y="3826565"/>
              <a:ext cx="0" cy="165983"/>
            </a:xfrm>
            <a:prstGeom prst="line">
              <a:avLst/>
            </a:prstGeom>
            <a:ln w="127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2" name="TextBox 113">
              <a:extLst>
                <a:ext uri="{FF2B5EF4-FFF2-40B4-BE49-F238E27FC236}">
                  <a16:creationId xmlns:a16="http://schemas.microsoft.com/office/drawing/2014/main" id="{8AA6BF8E-FA34-C359-C8A8-D41D89060627}"/>
                </a:ext>
              </a:extLst>
            </p:cNvPr>
            <p:cNvSpPr txBox="1"/>
            <p:nvPr/>
          </p:nvSpPr>
          <p:spPr>
            <a:xfrm>
              <a:off x="5805210" y="3976816"/>
              <a:ext cx="6254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 err="1"/>
                <a:t>GPIOs</a:t>
              </a:r>
              <a:endParaRPr lang="fr-FR" sz="1400" dirty="0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CC2A0AF-83A1-0319-3344-D784F5CCB0FD}"/>
                </a:ext>
              </a:extLst>
            </p:cNvPr>
            <p:cNvSpPr txBox="1"/>
            <p:nvPr/>
          </p:nvSpPr>
          <p:spPr>
            <a:xfrm>
              <a:off x="5189973" y="4096555"/>
              <a:ext cx="31611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000" dirty="0"/>
                <a:t>11</a:t>
              </a:r>
              <a:endParaRPr lang="en-GB" sz="1000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1A78CAC-1F5A-18C3-9885-6106B30F5F40}"/>
                </a:ext>
              </a:extLst>
            </p:cNvPr>
            <p:cNvSpPr txBox="1"/>
            <p:nvPr/>
          </p:nvSpPr>
          <p:spPr>
            <a:xfrm>
              <a:off x="5359424" y="3789698"/>
              <a:ext cx="31611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000" dirty="0"/>
                <a:t>12</a:t>
              </a:r>
              <a:endParaRPr lang="en-GB" sz="1000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88DC559-6FB9-3CD6-C8C7-3BADA0DACDD6}"/>
                </a:ext>
              </a:extLst>
            </p:cNvPr>
            <p:cNvSpPr txBox="1"/>
            <p:nvPr/>
          </p:nvSpPr>
          <p:spPr>
            <a:xfrm>
              <a:off x="6013920" y="3775584"/>
              <a:ext cx="31611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000" dirty="0"/>
                <a:t>13</a:t>
              </a:r>
              <a:endParaRPr lang="en-GB" sz="1000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AD59BB8-CB83-B9A1-6DF8-2E4DC67292AC}"/>
                </a:ext>
              </a:extLst>
            </p:cNvPr>
            <p:cNvSpPr txBox="1"/>
            <p:nvPr/>
          </p:nvSpPr>
          <p:spPr>
            <a:xfrm>
              <a:off x="6610013" y="3792100"/>
              <a:ext cx="31611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000" dirty="0"/>
                <a:t>14</a:t>
              </a:r>
              <a:endParaRPr lang="en-GB" sz="1000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C8A2A81-5E3A-B88E-DEDE-D1F221749143}"/>
                </a:ext>
              </a:extLst>
            </p:cNvPr>
            <p:cNvSpPr txBox="1"/>
            <p:nvPr/>
          </p:nvSpPr>
          <p:spPr>
            <a:xfrm>
              <a:off x="6749591" y="4117545"/>
              <a:ext cx="31611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000" dirty="0"/>
                <a:t>15</a:t>
              </a:r>
              <a:endParaRPr lang="en-GB" sz="1000" dirty="0"/>
            </a:p>
          </p:txBody>
        </p:sp>
      </p:grpSp>
    </p:spTree>
    <p:extLst>
      <p:ext uri="{BB962C8B-B14F-4D97-AF65-F5344CB8AC3E}">
        <p14:creationId xmlns:p14="http://schemas.microsoft.com/office/powerpoint/2010/main" val="7869233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E01DE9D8-5332-600A-FC77-754B9D05AB64}"/>
              </a:ext>
            </a:extLst>
          </p:cNvPr>
          <p:cNvGrpSpPr/>
          <p:nvPr/>
        </p:nvGrpSpPr>
        <p:grpSpPr>
          <a:xfrm>
            <a:off x="3200401" y="0"/>
            <a:ext cx="5554494" cy="6858000"/>
            <a:chOff x="3200401" y="0"/>
            <a:chExt cx="5554494" cy="6858000"/>
          </a:xfrm>
        </p:grpSpPr>
        <p:pic>
          <p:nvPicPr>
            <p:cNvPr id="11" name="Picture 10" descr="A white circuit board with colored wires&#10;&#10;Description automatically generated">
              <a:extLst>
                <a:ext uri="{FF2B5EF4-FFF2-40B4-BE49-F238E27FC236}">
                  <a16:creationId xmlns:a16="http://schemas.microsoft.com/office/drawing/2014/main" id="{882BAD10-2A9D-5253-D1EE-ABE239BA23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4F5F6"/>
                </a:clrFrom>
                <a:clrTo>
                  <a:srgbClr val="F4F5F6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39" r="26253"/>
            <a:stretch/>
          </p:blipFill>
          <p:spPr>
            <a:xfrm>
              <a:off x="3200401" y="0"/>
              <a:ext cx="5554494" cy="6858000"/>
            </a:xfrm>
            <a:prstGeom prst="rect">
              <a:avLst/>
            </a:prstGeom>
          </p:spPr>
        </p:pic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C7360ED-3D4A-AA09-24B5-E846134FF515}"/>
                </a:ext>
              </a:extLst>
            </p:cNvPr>
            <p:cNvGrpSpPr/>
            <p:nvPr/>
          </p:nvGrpSpPr>
          <p:grpSpPr>
            <a:xfrm>
              <a:off x="4271721" y="1162223"/>
              <a:ext cx="2821361" cy="3882743"/>
              <a:chOff x="485085" y="523438"/>
              <a:chExt cx="2754289" cy="3793824"/>
            </a:xfrm>
          </p:grpSpPr>
          <p:pic>
            <p:nvPicPr>
              <p:cNvPr id="4" name="Picture 4" descr="See the source image">
                <a:extLst>
                  <a:ext uri="{FF2B5EF4-FFF2-40B4-BE49-F238E27FC236}">
                    <a16:creationId xmlns:a16="http://schemas.microsoft.com/office/drawing/2014/main" id="{D55B6E6F-FD22-0EB6-B5BA-850AC87C77C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7290" t="6604" r="36774" b="5619"/>
              <a:stretch/>
            </p:blipFill>
            <p:spPr bwMode="auto">
              <a:xfrm>
                <a:off x="1878664" y="1247136"/>
                <a:ext cx="1360710" cy="307012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" name="Arrow: Up 4">
                <a:extLst>
                  <a:ext uri="{FF2B5EF4-FFF2-40B4-BE49-F238E27FC236}">
                    <a16:creationId xmlns:a16="http://schemas.microsoft.com/office/drawing/2014/main" id="{7A44B213-0AC8-9F7F-A88C-24E74AC1764B}"/>
                  </a:ext>
                </a:extLst>
              </p:cNvPr>
              <p:cNvSpPr/>
              <p:nvPr/>
            </p:nvSpPr>
            <p:spPr>
              <a:xfrm>
                <a:off x="2267241" y="523438"/>
                <a:ext cx="601579" cy="733927"/>
              </a:xfrm>
              <a:prstGeom prst="upArrow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B52A791-C25A-FDE8-2120-9687ACF50018}"/>
                  </a:ext>
                </a:extLst>
              </p:cNvPr>
              <p:cNvSpPr txBox="1"/>
              <p:nvPr/>
            </p:nvSpPr>
            <p:spPr>
              <a:xfrm>
                <a:off x="485085" y="700621"/>
                <a:ext cx="18492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/>
                  <a:t>USB to </a:t>
                </a:r>
                <a:r>
                  <a:rPr lang="fr-FR" dirty="0" err="1"/>
                  <a:t>groovebox</a:t>
                </a:r>
                <a:endParaRPr lang="en-GB" dirty="0"/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F2BCBC3-A610-70BA-87CD-60C4BCF020C3}"/>
                </a:ext>
              </a:extLst>
            </p:cNvPr>
            <p:cNvSpPr txBox="1"/>
            <p:nvPr/>
          </p:nvSpPr>
          <p:spPr>
            <a:xfrm>
              <a:off x="7021046" y="427323"/>
              <a:ext cx="7521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5V DC</a:t>
              </a:r>
              <a:endParaRPr lang="en-GB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00430D4-F2C3-880D-1D5E-72EA7D15B056}"/>
                </a:ext>
              </a:extLst>
            </p:cNvPr>
            <p:cNvSpPr txBox="1"/>
            <p:nvPr/>
          </p:nvSpPr>
          <p:spPr>
            <a:xfrm>
              <a:off x="7029063" y="880513"/>
              <a:ext cx="4347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1A</a:t>
              </a:r>
              <a:endParaRPr lang="en-GB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7242336-A293-8A8F-31E5-8E560819EFD0}"/>
                </a:ext>
              </a:extLst>
            </p:cNvPr>
            <p:cNvSpPr txBox="1"/>
            <p:nvPr/>
          </p:nvSpPr>
          <p:spPr>
            <a:xfrm>
              <a:off x="4271721" y="4270448"/>
              <a:ext cx="52450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/>
                <a:t>GND</a:t>
              </a:r>
              <a:endParaRPr lang="en-GB" sz="1400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64C38E7-4A96-DDF5-57EC-74495BB6C1BD}"/>
                </a:ext>
              </a:extLst>
            </p:cNvPr>
            <p:cNvSpPr txBox="1"/>
            <p:nvPr/>
          </p:nvSpPr>
          <p:spPr>
            <a:xfrm>
              <a:off x="3320559" y="4270448"/>
              <a:ext cx="52450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/>
                <a:t>GND</a:t>
              </a:r>
              <a:endParaRPr lang="en-GB" sz="140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0D506A6-767A-6E08-521A-CD6120832D73}"/>
                </a:ext>
              </a:extLst>
            </p:cNvPr>
            <p:cNvSpPr txBox="1"/>
            <p:nvPr/>
          </p:nvSpPr>
          <p:spPr>
            <a:xfrm>
              <a:off x="3320558" y="4891077"/>
              <a:ext cx="52450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/>
                <a:t>GND</a:t>
              </a:r>
              <a:endParaRPr lang="en-GB" sz="1400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A6BEAE5-19A3-9A4D-A2A8-6B4CC52059F6}"/>
                </a:ext>
              </a:extLst>
            </p:cNvPr>
            <p:cNvSpPr txBox="1"/>
            <p:nvPr/>
          </p:nvSpPr>
          <p:spPr>
            <a:xfrm>
              <a:off x="3320557" y="3722457"/>
              <a:ext cx="52450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/>
                <a:t>GND</a:t>
              </a:r>
              <a:endParaRPr lang="en-GB" sz="14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8EAB03C-640A-588E-5549-AE1F829FCE50}"/>
                </a:ext>
              </a:extLst>
            </p:cNvPr>
            <p:cNvSpPr txBox="1"/>
            <p:nvPr/>
          </p:nvSpPr>
          <p:spPr>
            <a:xfrm>
              <a:off x="3320557" y="3231931"/>
              <a:ext cx="52450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/>
                <a:t>GND</a:t>
              </a:r>
              <a:endParaRPr lang="en-GB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5903881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e 5">
            <a:extLst>
              <a:ext uri="{FF2B5EF4-FFF2-40B4-BE49-F238E27FC236}">
                <a16:creationId xmlns:a16="http://schemas.microsoft.com/office/drawing/2014/main" id="{3A3147DB-C869-93C7-046A-B3E08CBCF188}"/>
              </a:ext>
            </a:extLst>
          </p:cNvPr>
          <p:cNvGrpSpPr/>
          <p:nvPr/>
        </p:nvGrpSpPr>
        <p:grpSpPr>
          <a:xfrm>
            <a:off x="1524000" y="0"/>
            <a:ext cx="9144000" cy="6858000"/>
            <a:chOff x="1524000" y="0"/>
            <a:chExt cx="9144000" cy="6858000"/>
          </a:xfrm>
        </p:grpSpPr>
        <p:pic>
          <p:nvPicPr>
            <p:cNvPr id="3" name="Image 2">
              <a:extLst>
                <a:ext uri="{FF2B5EF4-FFF2-40B4-BE49-F238E27FC236}">
                  <a16:creationId xmlns:a16="http://schemas.microsoft.com/office/drawing/2014/main" id="{DA7F5522-6F52-1B54-6BDF-21123A92D84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4000" y="0"/>
              <a:ext cx="9144000" cy="6858000"/>
            </a:xfrm>
            <a:prstGeom prst="rect">
              <a:avLst/>
            </a:prstGeom>
          </p:spPr>
        </p:pic>
        <p:sp>
          <p:nvSpPr>
            <p:cNvPr id="4" name="Bulle narrative : rectangle 3">
              <a:extLst>
                <a:ext uri="{FF2B5EF4-FFF2-40B4-BE49-F238E27FC236}">
                  <a16:creationId xmlns:a16="http://schemas.microsoft.com/office/drawing/2014/main" id="{254C8343-9C86-FDA4-640A-BB53112ABA80}"/>
                </a:ext>
              </a:extLst>
            </p:cNvPr>
            <p:cNvSpPr/>
            <p:nvPr/>
          </p:nvSpPr>
          <p:spPr>
            <a:xfrm>
              <a:off x="8545484" y="1542011"/>
              <a:ext cx="1889760" cy="1173480"/>
            </a:xfrm>
            <a:prstGeom prst="wedgeRectCallout">
              <a:avLst>
                <a:gd name="adj1" fmla="val -21347"/>
                <a:gd name="adj2" fmla="val 211260"/>
              </a:avLst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5 foot switches + </a:t>
              </a:r>
              <a:r>
                <a:rPr lang="fr-FR" dirty="0" err="1"/>
                <a:t>rapsberry</a:t>
              </a:r>
              <a:r>
                <a:rPr lang="fr-FR" dirty="0"/>
                <a:t> pico + power </a:t>
              </a:r>
              <a:r>
                <a:rPr lang="fr-FR" dirty="0" err="1"/>
                <a:t>bank</a:t>
              </a:r>
              <a:r>
                <a:rPr lang="fr-FR" dirty="0"/>
                <a:t> in an enclosure</a:t>
              </a:r>
            </a:p>
          </p:txBody>
        </p:sp>
        <p:sp>
          <p:nvSpPr>
            <p:cNvPr id="5" name="Bulle narrative : rectangle 4">
              <a:extLst>
                <a:ext uri="{FF2B5EF4-FFF2-40B4-BE49-F238E27FC236}">
                  <a16:creationId xmlns:a16="http://schemas.microsoft.com/office/drawing/2014/main" id="{76061A1B-4936-4FF9-FADC-7DC033594B84}"/>
                </a:ext>
              </a:extLst>
            </p:cNvPr>
            <p:cNvSpPr/>
            <p:nvPr/>
          </p:nvSpPr>
          <p:spPr>
            <a:xfrm>
              <a:off x="6869083" y="184266"/>
              <a:ext cx="1889760" cy="1173480"/>
            </a:xfrm>
            <a:prstGeom prst="wedgeRectCallout">
              <a:avLst>
                <a:gd name="adj1" fmla="val -21347"/>
                <a:gd name="adj2" fmla="val 211260"/>
              </a:avLst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USB type B male plug to Novation Circuit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383107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e 6">
            <a:extLst>
              <a:ext uri="{FF2B5EF4-FFF2-40B4-BE49-F238E27FC236}">
                <a16:creationId xmlns:a16="http://schemas.microsoft.com/office/drawing/2014/main" id="{7AC5EB4B-A229-AC2C-E6DF-1A82E7C6B9C1}"/>
              </a:ext>
            </a:extLst>
          </p:cNvPr>
          <p:cNvGrpSpPr/>
          <p:nvPr/>
        </p:nvGrpSpPr>
        <p:grpSpPr>
          <a:xfrm>
            <a:off x="1524000" y="0"/>
            <a:ext cx="9144000" cy="6858000"/>
            <a:chOff x="1524000" y="0"/>
            <a:chExt cx="9144000" cy="6858000"/>
          </a:xfrm>
        </p:grpSpPr>
        <p:grpSp>
          <p:nvGrpSpPr>
            <p:cNvPr id="5" name="Groupe 4">
              <a:extLst>
                <a:ext uri="{FF2B5EF4-FFF2-40B4-BE49-F238E27FC236}">
                  <a16:creationId xmlns:a16="http://schemas.microsoft.com/office/drawing/2014/main" id="{1F254FDE-4388-FA44-51F2-49405648F919}"/>
                </a:ext>
              </a:extLst>
            </p:cNvPr>
            <p:cNvGrpSpPr/>
            <p:nvPr/>
          </p:nvGrpSpPr>
          <p:grpSpPr>
            <a:xfrm>
              <a:off x="1524000" y="0"/>
              <a:ext cx="9144000" cy="6858000"/>
              <a:chOff x="1524000" y="0"/>
              <a:chExt cx="9144000" cy="6858000"/>
            </a:xfrm>
          </p:grpSpPr>
          <p:pic>
            <p:nvPicPr>
              <p:cNvPr id="3" name="Image 2">
                <a:extLst>
                  <a:ext uri="{FF2B5EF4-FFF2-40B4-BE49-F238E27FC236}">
                    <a16:creationId xmlns:a16="http://schemas.microsoft.com/office/drawing/2014/main" id="{F84F271F-F4E7-1E94-5F17-100A214CD9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24000" y="0"/>
                <a:ext cx="9144000" cy="6858000"/>
              </a:xfrm>
              <a:prstGeom prst="rect">
                <a:avLst/>
              </a:prstGeom>
            </p:spPr>
          </p:pic>
          <p:sp>
            <p:nvSpPr>
              <p:cNvPr id="4" name="Bulle narrative : rectangle 3">
                <a:extLst>
                  <a:ext uri="{FF2B5EF4-FFF2-40B4-BE49-F238E27FC236}">
                    <a16:creationId xmlns:a16="http://schemas.microsoft.com/office/drawing/2014/main" id="{E6ADAFA3-5C62-4290-7A0A-53F897CFE2DD}"/>
                  </a:ext>
                </a:extLst>
              </p:cNvPr>
              <p:cNvSpPr/>
              <p:nvPr/>
            </p:nvSpPr>
            <p:spPr>
              <a:xfrm>
                <a:off x="8462356" y="1957648"/>
                <a:ext cx="1889760" cy="1173480"/>
              </a:xfrm>
              <a:prstGeom prst="wedgeRectCallout">
                <a:avLst>
                  <a:gd name="adj1" fmla="val -132783"/>
                  <a:gd name="adj2" fmla="val 213622"/>
                </a:avLst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/>
                  <a:t>5V 1A power </a:t>
                </a:r>
                <a:r>
                  <a:rPr lang="fr-FR" dirty="0" err="1"/>
                  <a:t>bank</a:t>
                </a:r>
                <a:r>
                  <a:rPr lang="fr-FR" dirty="0"/>
                  <a:t> (</a:t>
                </a:r>
                <a:r>
                  <a:rPr lang="fr-FR" dirty="0" err="1"/>
                  <a:t>used</a:t>
                </a:r>
                <a:r>
                  <a:rPr lang="fr-FR" dirty="0"/>
                  <a:t> to charge mobile phones)</a:t>
                </a:r>
              </a:p>
            </p:txBody>
          </p:sp>
        </p:grpSp>
        <p:sp>
          <p:nvSpPr>
            <p:cNvPr id="6" name="Bulle narrative : rectangle 5">
              <a:extLst>
                <a:ext uri="{FF2B5EF4-FFF2-40B4-BE49-F238E27FC236}">
                  <a16:creationId xmlns:a16="http://schemas.microsoft.com/office/drawing/2014/main" id="{4B25A5D8-DB5D-A474-F878-7955E7CABC0D}"/>
                </a:ext>
              </a:extLst>
            </p:cNvPr>
            <p:cNvSpPr/>
            <p:nvPr/>
          </p:nvSpPr>
          <p:spPr>
            <a:xfrm>
              <a:off x="2784765" y="3386669"/>
              <a:ext cx="1889760" cy="662399"/>
            </a:xfrm>
            <a:prstGeom prst="wedgeRectCallout">
              <a:avLst>
                <a:gd name="adj1" fmla="val -27945"/>
                <a:gd name="adj2" fmla="val 189679"/>
              </a:avLst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Raspberry PICO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529749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e 4">
            <a:extLst>
              <a:ext uri="{FF2B5EF4-FFF2-40B4-BE49-F238E27FC236}">
                <a16:creationId xmlns:a16="http://schemas.microsoft.com/office/drawing/2014/main" id="{66FA6860-E0AF-F5E8-7626-8A598BEF766B}"/>
              </a:ext>
            </a:extLst>
          </p:cNvPr>
          <p:cNvGrpSpPr/>
          <p:nvPr/>
        </p:nvGrpSpPr>
        <p:grpSpPr>
          <a:xfrm>
            <a:off x="1524000" y="0"/>
            <a:ext cx="9144000" cy="6858000"/>
            <a:chOff x="1524000" y="0"/>
            <a:chExt cx="9144000" cy="6858000"/>
          </a:xfrm>
        </p:grpSpPr>
        <p:pic>
          <p:nvPicPr>
            <p:cNvPr id="3" name="Image 2">
              <a:extLst>
                <a:ext uri="{FF2B5EF4-FFF2-40B4-BE49-F238E27FC236}">
                  <a16:creationId xmlns:a16="http://schemas.microsoft.com/office/drawing/2014/main" id="{ACD8FD16-13A5-89BE-F55B-8CA3835C116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4000" y="0"/>
              <a:ext cx="9144000" cy="6858000"/>
            </a:xfrm>
            <a:prstGeom prst="rect">
              <a:avLst/>
            </a:prstGeom>
          </p:spPr>
        </p:pic>
        <p:sp>
          <p:nvSpPr>
            <p:cNvPr id="4" name="Bulle narrative : rectangle 3">
              <a:extLst>
                <a:ext uri="{FF2B5EF4-FFF2-40B4-BE49-F238E27FC236}">
                  <a16:creationId xmlns:a16="http://schemas.microsoft.com/office/drawing/2014/main" id="{CC70E511-3AD0-0423-4972-4FA5A2142115}"/>
                </a:ext>
              </a:extLst>
            </p:cNvPr>
            <p:cNvSpPr/>
            <p:nvPr/>
          </p:nvSpPr>
          <p:spPr>
            <a:xfrm>
              <a:off x="8503919" y="350521"/>
              <a:ext cx="1889760" cy="1173480"/>
            </a:xfrm>
            <a:prstGeom prst="wedgeRectCallout">
              <a:avLst>
                <a:gd name="adj1" fmla="val -108590"/>
                <a:gd name="adj2" fmla="val 130977"/>
              </a:avLst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Raspberry PICO micro USB plug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239621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e 5">
            <a:extLst>
              <a:ext uri="{FF2B5EF4-FFF2-40B4-BE49-F238E27FC236}">
                <a16:creationId xmlns:a16="http://schemas.microsoft.com/office/drawing/2014/main" id="{BE94A758-7E7A-F7D7-A9CA-73CF50FB236B}"/>
              </a:ext>
            </a:extLst>
          </p:cNvPr>
          <p:cNvGrpSpPr/>
          <p:nvPr/>
        </p:nvGrpSpPr>
        <p:grpSpPr>
          <a:xfrm>
            <a:off x="1524000" y="0"/>
            <a:ext cx="9144000" cy="6858000"/>
            <a:chOff x="1524000" y="0"/>
            <a:chExt cx="9144000" cy="6858000"/>
          </a:xfrm>
        </p:grpSpPr>
        <p:pic>
          <p:nvPicPr>
            <p:cNvPr id="3" name="Image 2">
              <a:extLst>
                <a:ext uri="{FF2B5EF4-FFF2-40B4-BE49-F238E27FC236}">
                  <a16:creationId xmlns:a16="http://schemas.microsoft.com/office/drawing/2014/main" id="{AF56ED0A-6AD5-D0B4-68E7-E9EA098A63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4000" y="0"/>
              <a:ext cx="9144000" cy="6858000"/>
            </a:xfrm>
            <a:prstGeom prst="rect">
              <a:avLst/>
            </a:prstGeom>
          </p:spPr>
        </p:pic>
        <p:sp>
          <p:nvSpPr>
            <p:cNvPr id="4" name="Bulle narrative : rectangle 3">
              <a:extLst>
                <a:ext uri="{FF2B5EF4-FFF2-40B4-BE49-F238E27FC236}">
                  <a16:creationId xmlns:a16="http://schemas.microsoft.com/office/drawing/2014/main" id="{D72511AC-1341-6F0F-8999-8E99A442CD9D}"/>
                </a:ext>
              </a:extLst>
            </p:cNvPr>
            <p:cNvSpPr/>
            <p:nvPr/>
          </p:nvSpPr>
          <p:spPr>
            <a:xfrm>
              <a:off x="6742702" y="5070765"/>
              <a:ext cx="2286610" cy="1173480"/>
            </a:xfrm>
            <a:prstGeom prst="wedgeRectCallout">
              <a:avLst>
                <a:gd name="adj1" fmla="val -127621"/>
                <a:gd name="adj2" fmla="val -21565"/>
              </a:avLst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Micro USB (</a:t>
              </a:r>
              <a:r>
                <a:rPr lang="fr-FR" dirty="0" err="1"/>
                <a:t>connected</a:t>
              </a:r>
              <a:r>
                <a:rPr lang="fr-FR" dirty="0"/>
                <a:t> to PICO) to USB type A </a:t>
              </a:r>
              <a:r>
                <a:rPr lang="fr-FR" dirty="0" err="1"/>
                <a:t>female</a:t>
              </a:r>
              <a:endParaRPr lang="fr-FR" dirty="0"/>
            </a:p>
          </p:txBody>
        </p:sp>
        <p:sp>
          <p:nvSpPr>
            <p:cNvPr id="5" name="Bulle narrative : rectangle 4">
              <a:extLst>
                <a:ext uri="{FF2B5EF4-FFF2-40B4-BE49-F238E27FC236}">
                  <a16:creationId xmlns:a16="http://schemas.microsoft.com/office/drawing/2014/main" id="{3E2811DB-5879-FA87-442F-248A2E6BB820}"/>
                </a:ext>
              </a:extLst>
            </p:cNvPr>
            <p:cNvSpPr/>
            <p:nvPr/>
          </p:nvSpPr>
          <p:spPr>
            <a:xfrm>
              <a:off x="7886007" y="3532911"/>
              <a:ext cx="2286610" cy="1173480"/>
            </a:xfrm>
            <a:prstGeom prst="wedgeRectCallout">
              <a:avLst>
                <a:gd name="adj1" fmla="val -92479"/>
                <a:gd name="adj2" fmla="val -78236"/>
              </a:avLst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USB type A male to USB type B male (</a:t>
              </a:r>
              <a:r>
                <a:rPr lang="fr-FR" dirty="0" err="1"/>
                <a:t>connected</a:t>
              </a:r>
              <a:r>
                <a:rPr lang="fr-FR" dirty="0"/>
                <a:t> to Novation Circuit)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450496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See the source image">
            <a:extLst>
              <a:ext uri="{FF2B5EF4-FFF2-40B4-BE49-F238E27FC236}">
                <a16:creationId xmlns:a16="http://schemas.microsoft.com/office/drawing/2014/main" id="{9BE0A23E-6D90-569E-4986-0A1C2B419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4125" y="1047750"/>
            <a:ext cx="714375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67465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172</TotalTime>
  <Words>183</Words>
  <Application>Microsoft Office PowerPoint</Application>
  <PresentationFormat>Grand écran</PresentationFormat>
  <Paragraphs>45</Paragraphs>
  <Slides>8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Barritault, Denis</dc:creator>
  <cp:lastModifiedBy>Denis Barritault</cp:lastModifiedBy>
  <cp:revision>9</cp:revision>
  <dcterms:created xsi:type="dcterms:W3CDTF">2022-12-12T15:04:25Z</dcterms:created>
  <dcterms:modified xsi:type="dcterms:W3CDTF">2023-09-09T16:43:02Z</dcterms:modified>
</cp:coreProperties>
</file>